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4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3ACC41A-182F-458D-9893-D95CDDD632BB}" v="5" dt="2024-06-27T08:42:43.53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1622" y="-1238"/>
      </p:cViewPr>
      <p:guideLst>
        <p:guide orient="horz" pos="384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11" Type="http://schemas.openxmlformats.org/officeDocument/2006/relationships/customXml" Target="../customXml/item3.xml"/><Relationship Id="rId5" Type="http://schemas.openxmlformats.org/officeDocument/2006/relationships/theme" Target="theme/theme1.xml"/><Relationship Id="rId10" Type="http://schemas.openxmlformats.org/officeDocument/2006/relationships/customXml" Target="../customXml/item2.xml"/><Relationship Id="rId4" Type="http://schemas.openxmlformats.org/officeDocument/2006/relationships/viewProps" Target="viewProps.xml"/><Relationship Id="rId9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ke Birch" userId="d6f2f289-e82a-4969-9728-83379bd674bb" providerId="ADAL" clId="{F3ACC41A-182F-458D-9893-D95CDDD632BB}"/>
    <pc:docChg chg="undo custSel modSld">
      <pc:chgData name="Mike Birch" userId="d6f2f289-e82a-4969-9728-83379bd674bb" providerId="ADAL" clId="{F3ACC41A-182F-458D-9893-D95CDDD632BB}" dt="2024-06-27T08:47:13.164" v="196" actId="21"/>
      <pc:docMkLst>
        <pc:docMk/>
      </pc:docMkLst>
      <pc:sldChg chg="modSp mod">
        <pc:chgData name="Mike Birch" userId="d6f2f289-e82a-4969-9728-83379bd674bb" providerId="ADAL" clId="{F3ACC41A-182F-458D-9893-D95CDDD632BB}" dt="2024-06-27T08:47:13.164" v="196" actId="21"/>
        <pc:sldMkLst>
          <pc:docMk/>
          <pc:sldMk cId="52254801" sldId="256"/>
        </pc:sldMkLst>
        <pc:spChg chg="mod">
          <ac:chgData name="Mike Birch" userId="d6f2f289-e82a-4969-9728-83379bd674bb" providerId="ADAL" clId="{F3ACC41A-182F-458D-9893-D95CDDD632BB}" dt="2024-06-27T08:37:35.014" v="7" actId="20577"/>
          <ac:spMkLst>
            <pc:docMk/>
            <pc:sldMk cId="52254801" sldId="256"/>
            <ac:spMk id="5" creationId="{F02ED29A-989C-33E9-6FEE-7A0E027A6A26}"/>
          </ac:spMkLst>
        </pc:spChg>
        <pc:graphicFrameChg chg="mod modGraphic">
          <ac:chgData name="Mike Birch" userId="d6f2f289-e82a-4969-9728-83379bd674bb" providerId="ADAL" clId="{F3ACC41A-182F-458D-9893-D95CDDD632BB}" dt="2024-06-27T08:47:13.164" v="196" actId="21"/>
          <ac:graphicFrameMkLst>
            <pc:docMk/>
            <pc:sldMk cId="52254801" sldId="256"/>
            <ac:graphicFrameMk id="4" creationId="{4B7B9ECD-EC70-9CBC-88DD-495D8B06DF31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CF062-5347-47EB-92EA-303D84456B10}" type="datetimeFigureOut">
              <a:rPr lang="es-ES_tradnl" smtClean="0"/>
              <a:t>27/06/2024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A9ADB-F781-480E-85E5-33E08BD8534D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96675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CF062-5347-47EB-92EA-303D84456B10}" type="datetimeFigureOut">
              <a:rPr lang="es-ES_tradnl" smtClean="0"/>
              <a:t>27/06/2024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A9ADB-F781-480E-85E5-33E08BD8534D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114337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CF062-5347-47EB-92EA-303D84456B10}" type="datetimeFigureOut">
              <a:rPr lang="es-ES_tradnl" smtClean="0"/>
              <a:t>27/06/2024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A9ADB-F781-480E-85E5-33E08BD8534D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74338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CF062-5347-47EB-92EA-303D84456B10}" type="datetimeFigureOut">
              <a:rPr lang="es-ES_tradnl" smtClean="0"/>
              <a:t>27/06/2024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A9ADB-F781-480E-85E5-33E08BD8534D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166085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CF062-5347-47EB-92EA-303D84456B10}" type="datetimeFigureOut">
              <a:rPr lang="es-ES_tradnl" smtClean="0"/>
              <a:t>27/06/2024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A9ADB-F781-480E-85E5-33E08BD8534D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11467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CF062-5347-47EB-92EA-303D84456B10}" type="datetimeFigureOut">
              <a:rPr lang="es-ES_tradnl" smtClean="0"/>
              <a:t>27/06/2024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A9ADB-F781-480E-85E5-33E08BD8534D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240790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CF062-5347-47EB-92EA-303D84456B10}" type="datetimeFigureOut">
              <a:rPr lang="es-ES_tradnl" smtClean="0"/>
              <a:t>27/06/2024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A9ADB-F781-480E-85E5-33E08BD8534D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243853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CF062-5347-47EB-92EA-303D84456B10}" type="datetimeFigureOut">
              <a:rPr lang="es-ES_tradnl" smtClean="0"/>
              <a:t>27/06/2024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A9ADB-F781-480E-85E5-33E08BD8534D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498117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CF062-5347-47EB-92EA-303D84456B10}" type="datetimeFigureOut">
              <a:rPr lang="es-ES_tradnl" smtClean="0"/>
              <a:t>27/06/2024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A9ADB-F781-480E-85E5-33E08BD8534D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485096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CF062-5347-47EB-92EA-303D84456B10}" type="datetimeFigureOut">
              <a:rPr lang="es-ES_tradnl" smtClean="0"/>
              <a:t>27/06/2024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A9ADB-F781-480E-85E5-33E08BD8534D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603952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CF062-5347-47EB-92EA-303D84456B10}" type="datetimeFigureOut">
              <a:rPr lang="es-ES_tradnl" smtClean="0"/>
              <a:t>27/06/2024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A9ADB-F781-480E-85E5-33E08BD8534D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682018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5CF062-5347-47EB-92EA-303D84456B10}" type="datetimeFigureOut">
              <a:rPr lang="es-ES_tradnl" smtClean="0"/>
              <a:t>27/06/2024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9A9ADB-F781-480E-85E5-33E08BD8534D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05419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rthur Terry School | Sutton Coldfield">
            <a:extLst>
              <a:ext uri="{FF2B5EF4-FFF2-40B4-BE49-F238E27FC236}">
                <a16:creationId xmlns:a16="http://schemas.microsoft.com/office/drawing/2014/main" id="{C5E00C97-D9A4-DB12-36AB-BD331F7E6A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B7B9ECD-EC70-9CBC-88DD-495D8B06DF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588591"/>
              </p:ext>
            </p:extLst>
          </p:nvPr>
        </p:nvGraphicFramePr>
        <p:xfrm>
          <a:off x="542192" y="1756826"/>
          <a:ext cx="5773616" cy="434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8915">
                  <a:extLst>
                    <a:ext uri="{9D8B030D-6E8A-4147-A177-3AD203B41FA5}">
                      <a16:colId xmlns:a16="http://schemas.microsoft.com/office/drawing/2014/main" val="2036793826"/>
                    </a:ext>
                  </a:extLst>
                </a:gridCol>
                <a:gridCol w="3884701">
                  <a:extLst>
                    <a:ext uri="{9D8B030D-6E8A-4147-A177-3AD203B41FA5}">
                      <a16:colId xmlns:a16="http://schemas.microsoft.com/office/drawing/2014/main" val="23635516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S_tradnl" dirty="0" err="1">
                          <a:solidFill>
                            <a:schemeClr val="tx1"/>
                          </a:solidFill>
                        </a:rPr>
                        <a:t>Exam</a:t>
                      </a:r>
                      <a:r>
                        <a:rPr lang="es-ES_tradnl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ES_tradnl" dirty="0" err="1">
                          <a:solidFill>
                            <a:schemeClr val="tx1"/>
                          </a:solidFill>
                        </a:rPr>
                        <a:t>Board</a:t>
                      </a:r>
                      <a:endParaRPr lang="es-ES_tradnl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_tradnl" dirty="0" err="1">
                          <a:solidFill>
                            <a:schemeClr val="tx1"/>
                          </a:solidFill>
                        </a:rPr>
                        <a:t>Edexcel</a:t>
                      </a:r>
                      <a:endParaRPr lang="es-ES_tradnl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21849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b="1" noProof="0" dirty="0"/>
                        <a:t>Breakdown of Exams: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noProof="0" dirty="0"/>
                        <a:t>Paper 1 – </a:t>
                      </a:r>
                      <a:r>
                        <a:rPr lang="en-GB" sz="135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Marketing, people and global businesses</a:t>
                      </a:r>
                      <a:endParaRPr lang="en-GB" noProof="0" dirty="0"/>
                    </a:p>
                    <a:p>
                      <a:r>
                        <a:rPr lang="en-GB" noProof="0" dirty="0"/>
                        <a:t>35%, 2hrs</a:t>
                      </a:r>
                    </a:p>
                    <a:p>
                      <a:endParaRPr lang="en-GB" noProof="0" dirty="0"/>
                    </a:p>
                    <a:p>
                      <a:r>
                        <a:rPr lang="en-GB" noProof="0" dirty="0"/>
                        <a:t>Paper 2 – </a:t>
                      </a:r>
                      <a:r>
                        <a:rPr lang="en-GB" sz="135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Business activities, decisions and strategy</a:t>
                      </a:r>
                      <a:r>
                        <a:rPr lang="en-GB" noProof="0" dirty="0"/>
                        <a:t> </a:t>
                      </a:r>
                    </a:p>
                    <a:p>
                      <a:r>
                        <a:rPr lang="en-GB" noProof="0" dirty="0"/>
                        <a:t>35%, 2hrs</a:t>
                      </a:r>
                    </a:p>
                    <a:p>
                      <a:endParaRPr lang="en-GB" noProof="0" dirty="0"/>
                    </a:p>
                    <a:p>
                      <a:r>
                        <a:rPr lang="en-GB" noProof="0" dirty="0"/>
                        <a:t>Paper 3 – </a:t>
                      </a:r>
                      <a:r>
                        <a:rPr lang="en-GB" sz="135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Investigating business in a competitive environment</a:t>
                      </a:r>
                    </a:p>
                    <a:p>
                      <a:r>
                        <a:rPr lang="en-GB" noProof="0" dirty="0"/>
                        <a:t>30%, 2hrs</a:t>
                      </a:r>
                    </a:p>
                    <a:p>
                      <a:endParaRPr lang="en-GB" noProof="0" dirty="0"/>
                    </a:p>
                    <a:p>
                      <a:r>
                        <a:rPr lang="en-GB" noProof="0" dirty="0"/>
                        <a:t>All papers are 100 marks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4183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b="1" noProof="0" dirty="0"/>
                        <a:t>Required Books: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35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Tutor2U: Knowledge Book for Edexcel A-Level Business</a:t>
                      </a:r>
                    </a:p>
                    <a:p>
                      <a:endParaRPr lang="en-GB" sz="1350" b="1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5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Tutor2U: Calculation Practice Book for Edexcel A-Level Business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79448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b="1" noProof="0"/>
                        <a:t>Subject Specific </a:t>
                      </a:r>
                      <a:r>
                        <a:rPr lang="en-GB" b="1" noProof="0" dirty="0"/>
                        <a:t>Equipment Needed: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noProof="0" dirty="0"/>
                        <a:t>Calculator, ruler, pencil and a charged iPad will be required for lessons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0195968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F02ED29A-989C-33E9-6FEE-7A0E027A6A26}"/>
              </a:ext>
            </a:extLst>
          </p:cNvPr>
          <p:cNvSpPr txBox="1"/>
          <p:nvPr/>
        </p:nvSpPr>
        <p:spPr>
          <a:xfrm>
            <a:off x="2143125" y="886896"/>
            <a:ext cx="452348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200" b="1" u="sng" dirty="0"/>
              <a:t>At a </a:t>
            </a:r>
            <a:r>
              <a:rPr lang="es-ES_tradnl" sz="2200" b="1" u="sng" dirty="0" err="1"/>
              <a:t>glance</a:t>
            </a:r>
            <a:r>
              <a:rPr lang="es-ES_tradnl" sz="2200" b="1" u="sng" dirty="0"/>
              <a:t> guide </a:t>
            </a:r>
            <a:r>
              <a:rPr lang="es-ES_tradnl" sz="2200" b="1" u="sng" dirty="0" err="1"/>
              <a:t>to</a:t>
            </a:r>
            <a:r>
              <a:rPr lang="es-ES_tradnl" sz="2200" b="1" u="sng" dirty="0"/>
              <a:t> Business A </a:t>
            </a:r>
            <a:r>
              <a:rPr lang="es-ES_tradnl" sz="2200" b="1" u="sng" dirty="0" err="1"/>
              <a:t>Level</a:t>
            </a:r>
            <a:r>
              <a:rPr lang="es-ES_tradnl" sz="2200" b="1" u="sng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22548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97F5CAB93D5EB4BA8543D76D35DCC29" ma:contentTypeVersion="17" ma:contentTypeDescription="Create a new document." ma:contentTypeScope="" ma:versionID="307f47b782d640ba0aab542ef9a49db6">
  <xsd:schema xmlns:xsd="http://www.w3.org/2001/XMLSchema" xmlns:xs="http://www.w3.org/2001/XMLSchema" xmlns:p="http://schemas.microsoft.com/office/2006/metadata/properties" xmlns:ns2="b43723bb-be12-4bf1-8ebb-069ebfd5e728" xmlns:ns3="be2eb6bf-6d6a-41ab-889d-35c1a2db76a4" targetNamespace="http://schemas.microsoft.com/office/2006/metadata/properties" ma:root="true" ma:fieldsID="522737a139d1fdc79e69bba1ae5a20e9" ns2:_="" ns3:_="">
    <xsd:import namespace="b43723bb-be12-4bf1-8ebb-069ebfd5e728"/>
    <xsd:import namespace="be2eb6bf-6d6a-41ab-889d-35c1a2db76a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  <xsd:element ref="ns2:MediaServiceObjectDetectorVersion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3723bb-be12-4bf1-8ebb-069ebfd5e72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0f00f207-be6b-470e-b693-e09bcb7723a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4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2eb6bf-6d6a-41ab-889d-35c1a2db76a4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63f4473e-fec4-4b9a-b28e-322aaa6fdcd6}" ma:internalName="TaxCatchAll" ma:showField="CatchAllData" ma:web="be2eb6bf-6d6a-41ab-889d-35c1a2db76a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43723bb-be12-4bf1-8ebb-069ebfd5e728">
      <Terms xmlns="http://schemas.microsoft.com/office/infopath/2007/PartnerControls"/>
    </lcf76f155ced4ddcb4097134ff3c332f>
    <TaxCatchAll xmlns="be2eb6bf-6d6a-41ab-889d-35c1a2db76a4" xsi:nil="true"/>
  </documentManagement>
</p:properties>
</file>

<file path=customXml/itemProps1.xml><?xml version="1.0" encoding="utf-8"?>
<ds:datastoreItem xmlns:ds="http://schemas.openxmlformats.org/officeDocument/2006/customXml" ds:itemID="{52181B77-80D6-4069-B3E3-35C3484A0E37}"/>
</file>

<file path=customXml/itemProps2.xml><?xml version="1.0" encoding="utf-8"?>
<ds:datastoreItem xmlns:ds="http://schemas.openxmlformats.org/officeDocument/2006/customXml" ds:itemID="{A7708782-4EF6-44BA-A48D-BB9982AB056B}"/>
</file>

<file path=customXml/itemProps3.xml><?xml version="1.0" encoding="utf-8"?>
<ds:datastoreItem xmlns:ds="http://schemas.openxmlformats.org/officeDocument/2006/customXml" ds:itemID="{3D94E8F3-99ED-4804-8BA2-465FDA12528A}"/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23</TotalTime>
  <Words>95</Words>
  <Application>Microsoft Office PowerPoint</Application>
  <PresentationFormat>Widescreen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Gemma Reade</dc:creator>
  <cp:lastModifiedBy>Mike Birch</cp:lastModifiedBy>
  <cp:revision>1</cp:revision>
  <dcterms:created xsi:type="dcterms:W3CDTF">2024-06-12T15:44:57Z</dcterms:created>
  <dcterms:modified xsi:type="dcterms:W3CDTF">2024-06-27T08:47:18Z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0x010100997F5CAB93D5EB4BA8543D76D35DCC29</vt:lpwstr>
  </property>
</Properties>
</file>