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9" r:id="rId4"/>
    <p:sldId id="257" r:id="rId5"/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Relationship Id="rId14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ydyn Briggs" userId="c8e2021b-f674-4bd9-911e-2b7515126fa0" providerId="ADAL" clId="{1EC5BEB9-BB61-47DC-9573-235481A7D519}"/>
    <pc:docChg chg="modSld sldOrd">
      <pc:chgData name="Haydyn Briggs" userId="c8e2021b-f674-4bd9-911e-2b7515126fa0" providerId="ADAL" clId="{1EC5BEB9-BB61-47DC-9573-235481A7D519}" dt="2024-06-28T12:13:18.012" v="130" actId="20577"/>
      <pc:docMkLst>
        <pc:docMk/>
      </pc:docMkLst>
      <pc:sldChg chg="modSp mod">
        <pc:chgData name="Haydyn Briggs" userId="c8e2021b-f674-4bd9-911e-2b7515126fa0" providerId="ADAL" clId="{1EC5BEB9-BB61-47DC-9573-235481A7D519}" dt="2024-06-28T12:13:18.012" v="130" actId="20577"/>
        <pc:sldMkLst>
          <pc:docMk/>
          <pc:sldMk cId="93717038" sldId="256"/>
        </pc:sldMkLst>
        <pc:spChg chg="mod">
          <ac:chgData name="Haydyn Briggs" userId="c8e2021b-f674-4bd9-911e-2b7515126fa0" providerId="ADAL" clId="{1EC5BEB9-BB61-47DC-9573-235481A7D519}" dt="2024-06-28T12:13:18.012" v="130" actId="20577"/>
          <ac:spMkLst>
            <pc:docMk/>
            <pc:sldMk cId="93717038" sldId="256"/>
            <ac:spMk id="6" creationId="{1D2A1369-316C-49C4-CBCC-75ABCAA30D0B}"/>
          </ac:spMkLst>
        </pc:spChg>
      </pc:sldChg>
      <pc:sldChg chg="ord">
        <pc:chgData name="Haydyn Briggs" userId="c8e2021b-f674-4bd9-911e-2b7515126fa0" providerId="ADAL" clId="{1EC5BEB9-BB61-47DC-9573-235481A7D519}" dt="2024-06-28T12:12:48.779" v="18"/>
        <pc:sldMkLst>
          <pc:docMk/>
          <pc:sldMk cId="1896002131" sldId="259"/>
        </pc:sldMkLst>
      </pc:sldChg>
      <pc:sldChg chg="modSp mod">
        <pc:chgData name="Haydyn Briggs" userId="c8e2021b-f674-4bd9-911e-2b7515126fa0" providerId="ADAL" clId="{1EC5BEB9-BB61-47DC-9573-235481A7D519}" dt="2024-06-28T12:12:21.805" v="16" actId="5793"/>
        <pc:sldMkLst>
          <pc:docMk/>
          <pc:sldMk cId="2935538262" sldId="260"/>
        </pc:sldMkLst>
        <pc:graphicFrameChg chg="modGraphic">
          <ac:chgData name="Haydyn Briggs" userId="c8e2021b-f674-4bd9-911e-2b7515126fa0" providerId="ADAL" clId="{1EC5BEB9-BB61-47DC-9573-235481A7D519}" dt="2024-06-28T12:12:21.805" v="16" actId="5793"/>
          <ac:graphicFrameMkLst>
            <pc:docMk/>
            <pc:sldMk cId="2935538262" sldId="260"/>
            <ac:graphicFrameMk id="8" creationId="{346CC15F-89F8-6333-0074-4DA767684294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168EE-B7D1-CA3D-630E-1CD072030B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FD7F98-EFBB-4A38-C46F-B950056DAA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C01AD1-E0C1-AF4E-DAC4-0D050B75C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596A0-F144-47FF-B145-3CE18033C630}" type="datetimeFigureOut">
              <a:rPr lang="en-GB" smtClean="0"/>
              <a:t>28/06/2024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15E771-0FCE-36BC-101E-B107B7EBC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5788FA-A213-30E5-23BF-AA7F50FF9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5B05A-0F40-4F81-8681-6AC84BCEF3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1505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285E3-7559-56C2-A204-CE3AE69CB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C8CE1E-1688-3538-0D4C-98878A96A9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AD50AF-86BD-2DEA-04D9-F68DA6664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596A0-F144-47FF-B145-3CE18033C630}" type="datetimeFigureOut">
              <a:rPr lang="en-GB" smtClean="0"/>
              <a:t>28/06/2024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464173-D423-FC6A-164D-9228867B0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B5EAE8-4EDA-6158-BCCB-667C3DCE6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5B05A-0F40-4F81-8681-6AC84BCEF3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3452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0477F5E-11E7-FF6D-4A33-694B513C41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50EAED-1EA3-F7D0-A033-D4C71E8A63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44ACCF-246D-899A-47D6-68EB80C08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596A0-F144-47FF-B145-3CE18033C630}" type="datetimeFigureOut">
              <a:rPr lang="en-GB" smtClean="0"/>
              <a:t>28/06/2024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656E72-480E-43ED-4333-AED64D6F2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F4EB90-479E-6F92-8B33-B50336F25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5B05A-0F40-4F81-8681-6AC84BCEF3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4380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56B89-072F-B599-A1A8-D19CEF9BE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328C1D-8F54-B8A1-2C43-A99FEF5C0F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2FEACC-CFBD-CED3-8B0A-9925488C3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596A0-F144-47FF-B145-3CE18033C630}" type="datetimeFigureOut">
              <a:rPr lang="en-GB" smtClean="0"/>
              <a:t>28/06/2024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A08050-50EB-7F05-4974-4FD8AD354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32E5FF-BAE3-390B-BB8E-3211A50B9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5B05A-0F40-4F81-8681-6AC84BCEF3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3366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0E81D-62AD-4D34-7235-8024A16237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FC95B2-25A7-1AD8-44CC-2C1AB1B6D7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1115E2-482A-FAB1-DE16-FA66F02E8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596A0-F144-47FF-B145-3CE18033C630}" type="datetimeFigureOut">
              <a:rPr lang="en-GB" smtClean="0"/>
              <a:t>28/06/2024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DCB42B-3E21-5793-63EF-23CCEAD02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759667-B1D7-99D9-9FCE-AF7876C7F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5B05A-0F40-4F81-8681-6AC84BCEF3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3832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B448E6-2B04-9717-AE71-7B177160A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852FFD-7872-2D85-0423-A1E8A80D19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49A4DD-2435-4ED1-D06F-247551AE0A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67E32A-D60F-4C62-D66A-37468DFCF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596A0-F144-47FF-B145-3CE18033C630}" type="datetimeFigureOut">
              <a:rPr lang="en-GB" smtClean="0"/>
              <a:t>28/06/2024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D58890-E474-5761-BEB3-F8FB80626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CC864F-0AD5-4E5D-F660-6EFD55FF2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5B05A-0F40-4F81-8681-6AC84BCEF3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2302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2EEE41-C89E-87D3-EFE5-05C95851F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9F3284-3717-169D-7361-3016D7411B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BE0CFC-5F15-E84A-A1F0-E6592606C0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870A6E-B83F-DC20-997C-33EBF70372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EE1296D-AF3B-2E2A-606A-275A559B61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D02B2B6-E0BB-BED0-CD73-E2AE1DE10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596A0-F144-47FF-B145-3CE18033C630}" type="datetimeFigureOut">
              <a:rPr lang="en-GB" smtClean="0"/>
              <a:t>28/06/2024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9B7DCA-1687-488E-AAF6-2EC57173A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3CC981D-06A2-C2E0-4F8A-43B8FBEB9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5B05A-0F40-4F81-8681-6AC84BCEF3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3235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83083-E5B3-B67C-86A1-EE13B4910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E18BC4-362A-76A1-2845-F4B490986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596A0-F144-47FF-B145-3CE18033C630}" type="datetimeFigureOut">
              <a:rPr lang="en-GB" smtClean="0"/>
              <a:t>28/06/2024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3371C4-87B7-6A93-46BB-CE121E74D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498034-151D-FFBD-1D10-FE7E5631C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5B05A-0F40-4F81-8681-6AC84BCEF3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6685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2733D4-9358-FA47-991D-BFAD04CA8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596A0-F144-47FF-B145-3CE18033C630}" type="datetimeFigureOut">
              <a:rPr lang="en-GB" smtClean="0"/>
              <a:t>28/06/2024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65FB94-FEC7-B523-D3A7-87F62B252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114447-9061-9836-A182-F3375ECE9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5B05A-0F40-4F81-8681-6AC84BCEF3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2436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F5E16-F6EC-8C7B-CEEE-F2233BB4E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B66265-9FAD-2E55-5A60-4E1E405AC0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92A4B7-4F9B-0F70-5EA9-64E1F75317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F84EE4-00D1-54B3-CEFF-219741193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596A0-F144-47FF-B145-3CE18033C630}" type="datetimeFigureOut">
              <a:rPr lang="en-GB" smtClean="0"/>
              <a:t>28/06/2024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B6C52E-9D90-FD65-30C8-ED0E4C651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586A8B-FD93-F6D2-3380-A1B8EFA84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5B05A-0F40-4F81-8681-6AC84BCEF3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9793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293DD-7144-7D19-7603-E84FE1B7E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55C02E-E12A-C295-FDDC-395818B3C9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10C233-615E-9FE6-A3E1-BD20C6EB30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64F82C-F36E-14CD-D2B4-852683C1E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596A0-F144-47FF-B145-3CE18033C630}" type="datetimeFigureOut">
              <a:rPr lang="en-GB" smtClean="0"/>
              <a:t>28/06/2024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87B585-8DEE-F4DD-448C-008803F74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7FFE7B-1DCA-CD9F-0BBF-1C97FE5EA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5B05A-0F40-4F81-8681-6AC84BCEF3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9879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EA8BDBA-6389-7961-59E7-703A453654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F5DB73-B4F0-B969-1979-A7E069CB8D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487F15-2B51-467E-4AA7-B57ADEAA20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32596A0-F144-47FF-B145-3CE18033C630}" type="datetimeFigureOut">
              <a:rPr lang="en-GB" smtClean="0"/>
              <a:t>28/06/2024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60C003-C90B-3776-5298-D859716C25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0EA460-F622-940D-D538-722467FE27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C45B05A-0F40-4F81-8681-6AC84BCEF3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8453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oddereducation.com/subjects/ict/products/16-18/aqa-a-level-computer-science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oddereducation.com/subjects/ict/products/16-18/aqa-a-level-computer-science" TargetMode="External"/><Relationship Id="rId2" Type="http://schemas.openxmlformats.org/officeDocument/2006/relationships/hyperlink" Target="https://isaaccomputerscience.org/concepts/data_numbases_floating_point?examBoard=eduqas&amp;stage=a_leve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Arthur Terry School | Sutton Coldfield">
            <a:extLst>
              <a:ext uri="{FF2B5EF4-FFF2-40B4-BE49-F238E27FC236}">
                <a16:creationId xmlns:a16="http://schemas.microsoft.com/office/drawing/2014/main" id="{9C185998-7E3C-A09B-C04B-939D2722E9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14875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531D94D1-E539-6DCD-03D3-3EBB2E35E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Level Computer Science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56FB729-A3B9-0E0B-2E6D-123A74B002B9}"/>
              </a:ext>
            </a:extLst>
          </p:cNvPr>
          <p:cNvSpPr txBox="1"/>
          <p:nvPr/>
        </p:nvSpPr>
        <p:spPr>
          <a:xfrm>
            <a:off x="8367251" y="6185098"/>
            <a:ext cx="374609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/>
              <a:t>Mr</a:t>
            </a:r>
            <a:r>
              <a:rPr lang="en-US" dirty="0"/>
              <a:t> Briggs</a:t>
            </a:r>
          </a:p>
          <a:p>
            <a:pPr algn="r"/>
            <a:r>
              <a:rPr lang="en-US" sz="1600" dirty="0"/>
              <a:t>hbriggs@arthurterry.bham.sch.uk</a:t>
            </a:r>
            <a:endParaRPr lang="en-GB" sz="1600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346CC15F-89F8-6333-0074-4DA7676842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9047234"/>
              </p:ext>
            </p:extLst>
          </p:nvPr>
        </p:nvGraphicFramePr>
        <p:xfrm>
          <a:off x="1426906" y="1690688"/>
          <a:ext cx="9338188" cy="42491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95453">
                  <a:extLst>
                    <a:ext uri="{9D8B030D-6E8A-4147-A177-3AD203B41FA5}">
                      <a16:colId xmlns:a16="http://schemas.microsoft.com/office/drawing/2014/main" val="2584819759"/>
                    </a:ext>
                  </a:extLst>
                </a:gridCol>
                <a:gridCol w="3942735">
                  <a:extLst>
                    <a:ext uri="{9D8B030D-6E8A-4147-A177-3AD203B41FA5}">
                      <a16:colId xmlns:a16="http://schemas.microsoft.com/office/drawing/2014/main" val="1931831174"/>
                    </a:ext>
                  </a:extLst>
                </a:gridCol>
              </a:tblGrid>
              <a:tr h="408674">
                <a:tc>
                  <a:txBody>
                    <a:bodyPr/>
                    <a:lstStyle/>
                    <a:p>
                      <a:pPr algn="l"/>
                      <a:r>
                        <a:rPr lang="en-US" sz="2000" b="1" u="none" dirty="0"/>
                        <a:t>Exam Board</a:t>
                      </a:r>
                      <a:endParaRPr lang="en-GB" sz="2000" b="1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b="1" u="none" dirty="0"/>
                        <a:t>AQA</a:t>
                      </a:r>
                      <a:endParaRPr lang="en-GB" sz="2000" b="1" u="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3573287"/>
                  </a:ext>
                </a:extLst>
              </a:tr>
              <a:tr h="408499">
                <a:tc>
                  <a:txBody>
                    <a:bodyPr/>
                    <a:lstStyle/>
                    <a:p>
                      <a:pPr algn="l"/>
                      <a:r>
                        <a:rPr lang="en-US" u="none" dirty="0"/>
                        <a:t>Exam Breakdown</a:t>
                      </a:r>
                      <a:endParaRPr lang="en-GB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u="none" dirty="0"/>
                        <a:t>Component 1 –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u="none" dirty="0"/>
                        <a:t>40% 2.5 hours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en-US" u="none" dirty="0"/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u="none" dirty="0"/>
                        <a:t>Component 2 –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u="none" dirty="0"/>
                        <a:t>40&amp; 2.5 hours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en-US" u="none" dirty="0"/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u="none" dirty="0"/>
                        <a:t>Component 3 –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u="none" dirty="0"/>
                        <a:t>20% NEA</a:t>
                      </a:r>
                      <a:endParaRPr lang="en-GB" u="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5565102"/>
                  </a:ext>
                </a:extLst>
              </a:tr>
              <a:tr h="408674">
                <a:tc>
                  <a:txBody>
                    <a:bodyPr/>
                    <a:lstStyle/>
                    <a:p>
                      <a:pPr algn="l"/>
                      <a:r>
                        <a:rPr lang="en-US" u="none" dirty="0"/>
                        <a:t>Required Books</a:t>
                      </a:r>
                      <a:endParaRPr lang="en-GB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hlinkClick r:id="rId3"/>
                        </a:rPr>
                        <a:t>AQA A level Computer Science: Hodder Education</a:t>
                      </a:r>
                      <a:endParaRPr lang="en-GB" u="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3519259"/>
                  </a:ext>
                </a:extLst>
              </a:tr>
              <a:tr h="408674">
                <a:tc>
                  <a:txBody>
                    <a:bodyPr/>
                    <a:lstStyle/>
                    <a:p>
                      <a:pPr algn="l"/>
                      <a:r>
                        <a:rPr lang="en-US" u="none" dirty="0"/>
                        <a:t>Subject Specific Equipment</a:t>
                      </a:r>
                      <a:endParaRPr lang="en-GB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u="none" dirty="0"/>
                        <a:t>Calculator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u="none" dirty="0"/>
                        <a:t>Visual Studio Community(free download) for NEA</a:t>
                      </a:r>
                      <a:endParaRPr lang="en-GB" u="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60640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5538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Arthur Terry School | Sutton Coldfield">
            <a:extLst>
              <a:ext uri="{FF2B5EF4-FFF2-40B4-BE49-F238E27FC236}">
                <a16:creationId xmlns:a16="http://schemas.microsoft.com/office/drawing/2014/main" id="{9C185998-7E3C-A09B-C04B-939D2722E9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14875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531D94D1-E539-6DCD-03D3-3EBB2E35E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Summer Work – A Level Computer Science</a:t>
            </a:r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2A1369-316C-49C4-CBCC-75ABCAA30D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/>
              <a:t>Instructions: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On induction we worked on Floating Point Representation, converting between denary and floating point both ways.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For summer work, please complete the question on the following slides. There is a link to Isaac Computer science with a walkthrough of the methods we discussed.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On return in September, you will be expected to bring along your answer sheets.</a:t>
            </a:r>
            <a:endParaRPr lang="en-GB" sz="2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56FB729-A3B9-0E0B-2E6D-123A74B002B9}"/>
              </a:ext>
            </a:extLst>
          </p:cNvPr>
          <p:cNvSpPr txBox="1"/>
          <p:nvPr/>
        </p:nvSpPr>
        <p:spPr>
          <a:xfrm>
            <a:off x="8367251" y="6185098"/>
            <a:ext cx="374609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/>
              <a:t>Mr</a:t>
            </a:r>
            <a:r>
              <a:rPr lang="en-US" dirty="0"/>
              <a:t> Briggs</a:t>
            </a:r>
          </a:p>
          <a:p>
            <a:pPr algn="r"/>
            <a:r>
              <a:rPr lang="en-US" sz="1600" dirty="0"/>
              <a:t>hbriggs@arthurterry.bham.sch.uk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93717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4BAAE-8BA8-B587-3197-2148C3EE7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Useful Links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673A68-19DA-E503-DA55-846F46EF92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/>
              <a:t>Isaac Computer Science:</a:t>
            </a:r>
          </a:p>
          <a:p>
            <a:pPr marL="0" indent="0">
              <a:buNone/>
            </a:pPr>
            <a:r>
              <a:rPr lang="en-US" sz="2000" dirty="0">
                <a:hlinkClick r:id="rId2"/>
              </a:rPr>
              <a:t>Floating point form — Isaac Computer Science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b="1" dirty="0"/>
              <a:t>Computer Science A Level Textbook:</a:t>
            </a:r>
          </a:p>
          <a:p>
            <a:pPr marL="0" indent="0">
              <a:buNone/>
            </a:pPr>
            <a:r>
              <a:rPr lang="en-GB" sz="2000" dirty="0">
                <a:hlinkClick r:id="rId3"/>
              </a:rPr>
              <a:t>https://www.hoddereducation.com/subjects/ict/products/16-18/aqa-a-level-computer-science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96002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4BAAE-8BA8-B587-3197-2148C3EE7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Floating Point to Denary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673A68-19DA-E503-DA55-846F46EF92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Complete the table below converting from Floating Point Form to Denary.</a:t>
            </a:r>
          </a:p>
          <a:p>
            <a:pPr marL="0" indent="0">
              <a:buNone/>
            </a:pPr>
            <a:r>
              <a:rPr lang="en-GB" sz="2000" dirty="0"/>
              <a:t>Each number has an 8-bit Mantissa and a 4-bit exponent.</a:t>
            </a:r>
            <a:endParaRPr lang="en-US" sz="2000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4A739FD-3AE0-AB4A-BC39-97991A4362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4672099"/>
              </p:ext>
            </p:extLst>
          </p:nvPr>
        </p:nvGraphicFramePr>
        <p:xfrm>
          <a:off x="1426906" y="2954430"/>
          <a:ext cx="9338188" cy="36780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95453">
                  <a:extLst>
                    <a:ext uri="{9D8B030D-6E8A-4147-A177-3AD203B41FA5}">
                      <a16:colId xmlns:a16="http://schemas.microsoft.com/office/drawing/2014/main" val="2584819759"/>
                    </a:ext>
                  </a:extLst>
                </a:gridCol>
                <a:gridCol w="3942735">
                  <a:extLst>
                    <a:ext uri="{9D8B030D-6E8A-4147-A177-3AD203B41FA5}">
                      <a16:colId xmlns:a16="http://schemas.microsoft.com/office/drawing/2014/main" val="1931831174"/>
                    </a:ext>
                  </a:extLst>
                </a:gridCol>
              </a:tblGrid>
              <a:tr h="408674">
                <a:tc>
                  <a:txBody>
                    <a:bodyPr/>
                    <a:lstStyle/>
                    <a:p>
                      <a:pPr algn="ctr"/>
                      <a:r>
                        <a:rPr lang="en-US" sz="2000" b="1" u="sng" dirty="0"/>
                        <a:t>Question</a:t>
                      </a:r>
                      <a:endParaRPr lang="en-GB" sz="2000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sng" dirty="0"/>
                        <a:t>Answer</a:t>
                      </a:r>
                      <a:endParaRPr lang="en-GB" sz="2000" b="1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3573287"/>
                  </a:ext>
                </a:extLst>
              </a:tr>
              <a:tr h="408674">
                <a:tc>
                  <a:txBody>
                    <a:bodyPr/>
                    <a:lstStyle/>
                    <a:p>
                      <a:r>
                        <a:rPr lang="en-US" dirty="0"/>
                        <a:t>01011001 0010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5565102"/>
                  </a:ext>
                </a:extLst>
              </a:tr>
              <a:tr h="408674">
                <a:tc>
                  <a:txBody>
                    <a:bodyPr/>
                    <a:lstStyle/>
                    <a:p>
                      <a:r>
                        <a:rPr lang="en-US" dirty="0"/>
                        <a:t>11001011 1101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3519259"/>
                  </a:ext>
                </a:extLst>
              </a:tr>
              <a:tr h="408674">
                <a:tc>
                  <a:txBody>
                    <a:bodyPr/>
                    <a:lstStyle/>
                    <a:p>
                      <a:r>
                        <a:rPr lang="en-US" dirty="0"/>
                        <a:t>00110110 0110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6064094"/>
                  </a:ext>
                </a:extLst>
              </a:tr>
              <a:tr h="408674">
                <a:tc>
                  <a:txBody>
                    <a:bodyPr/>
                    <a:lstStyle/>
                    <a:p>
                      <a:r>
                        <a:rPr lang="en-US" dirty="0"/>
                        <a:t>11110000 0001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2852556"/>
                  </a:ext>
                </a:extLst>
              </a:tr>
              <a:tr h="408674">
                <a:tc>
                  <a:txBody>
                    <a:bodyPr/>
                    <a:lstStyle/>
                    <a:p>
                      <a:r>
                        <a:rPr lang="en-US" dirty="0"/>
                        <a:t>00011101 1001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9631730"/>
                  </a:ext>
                </a:extLst>
              </a:tr>
              <a:tr h="408674">
                <a:tc>
                  <a:txBody>
                    <a:bodyPr/>
                    <a:lstStyle/>
                    <a:p>
                      <a:r>
                        <a:rPr lang="en-US" dirty="0"/>
                        <a:t>10101111 0100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8575146"/>
                  </a:ext>
                </a:extLst>
              </a:tr>
              <a:tr h="408674">
                <a:tc>
                  <a:txBody>
                    <a:bodyPr/>
                    <a:lstStyle/>
                    <a:p>
                      <a:r>
                        <a:rPr lang="en-US" dirty="0"/>
                        <a:t>01100100 1110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0550460"/>
                  </a:ext>
                </a:extLst>
              </a:tr>
              <a:tr h="408674">
                <a:tc>
                  <a:txBody>
                    <a:bodyPr/>
                    <a:lstStyle/>
                    <a:p>
                      <a:r>
                        <a:rPr lang="en-US" dirty="0"/>
                        <a:t>10011110 1011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73838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3514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4BAAE-8BA8-B587-3197-2148C3EE7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Denary to Floating Point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673A68-19DA-E503-DA55-846F46EF92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Complete the table below converting from Denary to Floating Point</a:t>
            </a:r>
          </a:p>
          <a:p>
            <a:pPr marL="0" indent="0">
              <a:buNone/>
            </a:pPr>
            <a:r>
              <a:rPr lang="en-GB" sz="2000" dirty="0"/>
              <a:t>Each number has an 8-bit Mantissa and a 4-bit exponent.</a:t>
            </a:r>
            <a:endParaRPr lang="en-US" sz="2000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4A739FD-3AE0-AB4A-BC39-97991A4362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1406173"/>
              </p:ext>
            </p:extLst>
          </p:nvPr>
        </p:nvGraphicFramePr>
        <p:xfrm>
          <a:off x="1426906" y="2954430"/>
          <a:ext cx="9338188" cy="36780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95453">
                  <a:extLst>
                    <a:ext uri="{9D8B030D-6E8A-4147-A177-3AD203B41FA5}">
                      <a16:colId xmlns:a16="http://schemas.microsoft.com/office/drawing/2014/main" val="2584819759"/>
                    </a:ext>
                  </a:extLst>
                </a:gridCol>
                <a:gridCol w="3942735">
                  <a:extLst>
                    <a:ext uri="{9D8B030D-6E8A-4147-A177-3AD203B41FA5}">
                      <a16:colId xmlns:a16="http://schemas.microsoft.com/office/drawing/2014/main" val="1931831174"/>
                    </a:ext>
                  </a:extLst>
                </a:gridCol>
              </a:tblGrid>
              <a:tr h="408674">
                <a:tc>
                  <a:txBody>
                    <a:bodyPr/>
                    <a:lstStyle/>
                    <a:p>
                      <a:pPr algn="ctr"/>
                      <a:r>
                        <a:rPr lang="en-US" sz="2000" b="1" u="sng" dirty="0"/>
                        <a:t>Question</a:t>
                      </a:r>
                      <a:endParaRPr lang="en-GB" sz="2000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sng"/>
                        <a:t>Answer</a:t>
                      </a:r>
                      <a:endParaRPr lang="en-GB" sz="2000" b="1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3573287"/>
                  </a:ext>
                </a:extLst>
              </a:tr>
              <a:tr h="408674">
                <a:tc>
                  <a:txBody>
                    <a:bodyPr/>
                    <a:lstStyle/>
                    <a:p>
                      <a:r>
                        <a:rPr lang="en-US"/>
                        <a:t>45.5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5565102"/>
                  </a:ext>
                </a:extLst>
              </a:tr>
              <a:tr h="408674">
                <a:tc>
                  <a:txBody>
                    <a:bodyPr/>
                    <a:lstStyle/>
                    <a:p>
                      <a:r>
                        <a:rPr lang="en-US"/>
                        <a:t>-18.25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3519259"/>
                  </a:ext>
                </a:extLst>
              </a:tr>
              <a:tr h="408674">
                <a:tc>
                  <a:txBody>
                    <a:bodyPr/>
                    <a:lstStyle/>
                    <a:p>
                      <a:r>
                        <a:rPr lang="en-US"/>
                        <a:t>0.125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6064094"/>
                  </a:ext>
                </a:extLst>
              </a:tr>
              <a:tr h="408674">
                <a:tc>
                  <a:txBody>
                    <a:bodyPr/>
                    <a:lstStyle/>
                    <a:p>
                      <a:r>
                        <a:rPr lang="en-US"/>
                        <a:t>-3.5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2852556"/>
                  </a:ext>
                </a:extLst>
              </a:tr>
              <a:tr h="408674">
                <a:tc>
                  <a:txBody>
                    <a:bodyPr/>
                    <a:lstStyle/>
                    <a:p>
                      <a:r>
                        <a:rPr lang="en-US" dirty="0"/>
                        <a:t>64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9631730"/>
                  </a:ext>
                </a:extLst>
              </a:tr>
              <a:tr h="408674">
                <a:tc>
                  <a:txBody>
                    <a:bodyPr/>
                    <a:lstStyle/>
                    <a:p>
                      <a:r>
                        <a:rPr lang="en-US" dirty="0"/>
                        <a:t>-7.875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8575146"/>
                  </a:ext>
                </a:extLst>
              </a:tr>
              <a:tr h="408674">
                <a:tc>
                  <a:txBody>
                    <a:bodyPr/>
                    <a:lstStyle/>
                    <a:p>
                      <a:r>
                        <a:rPr lang="en-US" dirty="0"/>
                        <a:t>0.03125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0550460"/>
                  </a:ext>
                </a:extLst>
              </a:tr>
              <a:tr h="408674">
                <a:tc>
                  <a:txBody>
                    <a:bodyPr/>
                    <a:lstStyle/>
                    <a:p>
                      <a:r>
                        <a:rPr lang="en-US" dirty="0"/>
                        <a:t>-0.5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73838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7223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97F5CAB93D5EB4BA8543D76D35DCC29" ma:contentTypeVersion="17" ma:contentTypeDescription="Create a new document." ma:contentTypeScope="" ma:versionID="307f47b782d640ba0aab542ef9a49db6">
  <xsd:schema xmlns:xsd="http://www.w3.org/2001/XMLSchema" xmlns:xs="http://www.w3.org/2001/XMLSchema" xmlns:p="http://schemas.microsoft.com/office/2006/metadata/properties" xmlns:ns2="b43723bb-be12-4bf1-8ebb-069ebfd5e728" xmlns:ns3="be2eb6bf-6d6a-41ab-889d-35c1a2db76a4" targetNamespace="http://schemas.microsoft.com/office/2006/metadata/properties" ma:root="true" ma:fieldsID="522737a139d1fdc79e69bba1ae5a20e9" ns2:_="" ns3:_="">
    <xsd:import namespace="b43723bb-be12-4bf1-8ebb-069ebfd5e728"/>
    <xsd:import namespace="be2eb6bf-6d6a-41ab-889d-35c1a2db76a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MediaServiceObjectDetectorVersion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3723bb-be12-4bf1-8ebb-069ebfd5e7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0f00f207-be6b-470e-b693-e09bcb7723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2eb6bf-6d6a-41ab-889d-35c1a2db76a4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63f4473e-fec4-4b9a-b28e-322aaa6fdcd6}" ma:internalName="TaxCatchAll" ma:showField="CatchAllData" ma:web="be2eb6bf-6d6a-41ab-889d-35c1a2db76a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43723bb-be12-4bf1-8ebb-069ebfd5e728">
      <Terms xmlns="http://schemas.microsoft.com/office/infopath/2007/PartnerControls"/>
    </lcf76f155ced4ddcb4097134ff3c332f>
    <TaxCatchAll xmlns="be2eb6bf-6d6a-41ab-889d-35c1a2db76a4" xsi:nil="true"/>
  </documentManagement>
</p:properties>
</file>

<file path=customXml/itemProps1.xml><?xml version="1.0" encoding="utf-8"?>
<ds:datastoreItem xmlns:ds="http://schemas.openxmlformats.org/officeDocument/2006/customXml" ds:itemID="{F53A0A98-469B-467D-B230-E1B6D5598E07}"/>
</file>

<file path=customXml/itemProps2.xml><?xml version="1.0" encoding="utf-8"?>
<ds:datastoreItem xmlns:ds="http://schemas.openxmlformats.org/officeDocument/2006/customXml" ds:itemID="{E3C804DF-78BE-4F8B-A607-71F56A6AB92F}"/>
</file>

<file path=customXml/itemProps3.xml><?xml version="1.0" encoding="utf-8"?>
<ds:datastoreItem xmlns:ds="http://schemas.openxmlformats.org/officeDocument/2006/customXml" ds:itemID="{80369B77-06C8-4A5F-BB8A-C38DFE15A07B}"/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267</Words>
  <Application>Microsoft Office PowerPoint</Application>
  <PresentationFormat>Widescreen</PresentationFormat>
  <Paragraphs>61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Aptos</vt:lpstr>
      <vt:lpstr>Aptos Display</vt:lpstr>
      <vt:lpstr>Arial</vt:lpstr>
      <vt:lpstr>Office Theme</vt:lpstr>
      <vt:lpstr>A Level Computer Science</vt:lpstr>
      <vt:lpstr>Summer Work – A Level Computer Science</vt:lpstr>
      <vt:lpstr>Useful Links</vt:lpstr>
      <vt:lpstr>Floating Point to Denary</vt:lpstr>
      <vt:lpstr>Denary to Floating 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Haydyn Briggs</dc:creator>
  <cp:lastModifiedBy>Haydyn Briggs</cp:lastModifiedBy>
  <cp:revision>1</cp:revision>
  <dcterms:created xsi:type="dcterms:W3CDTF">2024-06-28T08:28:30Z</dcterms:created>
  <dcterms:modified xsi:type="dcterms:W3CDTF">2024-06-28T12:13:19Z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0x010100997F5CAB93D5EB4BA8543D76D35DCC29</vt:lpwstr>
  </property>
</Properties>
</file>