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dyn Briggs" userId="c8e2021b-f674-4bd9-911e-2b7515126fa0" providerId="ADAL" clId="{1EC5BEB9-BB61-47DC-9573-235481A7D519}"/>
    <pc:docChg chg="modSld sldOrd">
      <pc:chgData name="Haydyn Briggs" userId="c8e2021b-f674-4bd9-911e-2b7515126fa0" providerId="ADAL" clId="{1EC5BEB9-BB61-47DC-9573-235481A7D519}" dt="2024-06-28T12:13:18.012" v="130" actId="20577"/>
      <pc:docMkLst>
        <pc:docMk/>
      </pc:docMkLst>
      <pc:sldChg chg="modSp mod">
        <pc:chgData name="Haydyn Briggs" userId="c8e2021b-f674-4bd9-911e-2b7515126fa0" providerId="ADAL" clId="{1EC5BEB9-BB61-47DC-9573-235481A7D519}" dt="2024-06-28T12:13:18.012" v="130" actId="20577"/>
        <pc:sldMkLst>
          <pc:docMk/>
          <pc:sldMk cId="93717038" sldId="256"/>
        </pc:sldMkLst>
        <pc:spChg chg="mod">
          <ac:chgData name="Haydyn Briggs" userId="c8e2021b-f674-4bd9-911e-2b7515126fa0" providerId="ADAL" clId="{1EC5BEB9-BB61-47DC-9573-235481A7D519}" dt="2024-06-28T12:13:18.012" v="130" actId="20577"/>
          <ac:spMkLst>
            <pc:docMk/>
            <pc:sldMk cId="93717038" sldId="256"/>
            <ac:spMk id="6" creationId="{1D2A1369-316C-49C4-CBCC-75ABCAA30D0B}"/>
          </ac:spMkLst>
        </pc:spChg>
      </pc:sldChg>
      <pc:sldChg chg="ord">
        <pc:chgData name="Haydyn Briggs" userId="c8e2021b-f674-4bd9-911e-2b7515126fa0" providerId="ADAL" clId="{1EC5BEB9-BB61-47DC-9573-235481A7D519}" dt="2024-06-28T12:12:48.779" v="18"/>
        <pc:sldMkLst>
          <pc:docMk/>
          <pc:sldMk cId="1896002131" sldId="259"/>
        </pc:sldMkLst>
      </pc:sldChg>
      <pc:sldChg chg="modSp mod">
        <pc:chgData name="Haydyn Briggs" userId="c8e2021b-f674-4bd9-911e-2b7515126fa0" providerId="ADAL" clId="{1EC5BEB9-BB61-47DC-9573-235481A7D519}" dt="2024-06-28T12:12:21.805" v="16" actId="5793"/>
        <pc:sldMkLst>
          <pc:docMk/>
          <pc:sldMk cId="2935538262" sldId="260"/>
        </pc:sldMkLst>
        <pc:graphicFrameChg chg="modGraphic">
          <ac:chgData name="Haydyn Briggs" userId="c8e2021b-f674-4bd9-911e-2b7515126fa0" providerId="ADAL" clId="{1EC5BEB9-BB61-47DC-9573-235481A7D519}" dt="2024-06-28T12:12:21.805" v="16" actId="5793"/>
          <ac:graphicFrameMkLst>
            <pc:docMk/>
            <pc:sldMk cId="2935538262" sldId="260"/>
            <ac:graphicFrameMk id="8" creationId="{346CC15F-89F8-6333-0074-4DA76768429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68EE-B7D1-CA3D-630E-1CD072030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D7F98-EFBB-4A38-C46F-B950056DA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01AD1-E0C1-AF4E-DAC4-0D050B75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5E771-0FCE-36BC-101E-B107B7EB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788FA-A213-30E5-23BF-AA7F50FF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50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85E3-7559-56C2-A204-CE3AE69C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8CE1E-1688-3538-0D4C-98878A96A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50AF-86BD-2DEA-04D9-F68DA666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4173-D423-FC6A-164D-9228867B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EAE8-4EDA-6158-BCCB-667C3DCE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5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477F5E-11E7-FF6D-4A33-694B513C4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0EAED-1EA3-F7D0-A033-D4C71E8A6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4ACCF-246D-899A-47D6-68EB80C0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56E72-480E-43ED-4333-AED64D6F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EB90-479E-6F92-8B33-B50336F2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8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6B89-072F-B599-A1A8-D19CEF9B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28C1D-8F54-B8A1-2C43-A99FEF5C0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EACC-CFBD-CED3-8B0A-9925488C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08050-50EB-7F05-4974-4FD8AD35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2E5FF-BAE3-390B-BB8E-3211A50B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36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E81D-62AD-4D34-7235-8024A162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C95B2-25A7-1AD8-44CC-2C1AB1B6D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15E2-482A-FAB1-DE16-FA66F02E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CB42B-3E21-5793-63EF-23CCEAD0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9667-B1D7-99D9-9FCE-AF7876C7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3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48E6-2B04-9717-AE71-7B177160A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52FFD-7872-2D85-0423-A1E8A80D1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9A4DD-2435-4ED1-D06F-247551AE0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7E32A-D60F-4C62-D66A-37468DFC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58890-E474-5761-BEB3-F8FB8062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C864F-0AD5-4E5D-F660-6EFD55FF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0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EE41-C89E-87D3-EFE5-05C95851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3284-3717-169D-7361-3016D7411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E0CFC-5F15-E84A-A1F0-E6592606C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70A6E-B83F-DC20-997C-33EBF7037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1296D-AF3B-2E2A-606A-275A559B6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2B2B6-E0BB-BED0-CD73-E2AE1DE1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B7DCA-1687-488E-AAF6-2EC57173A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C981D-06A2-C2E0-4F8A-43B8FBEB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2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3083-E5B3-B67C-86A1-EE13B491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18BC4-362A-76A1-2845-F4B49098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371C4-87B7-6A93-46BB-CE121E74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98034-151D-FFBD-1D10-FE7E5631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733D4-9358-FA47-991D-BFAD04CA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5FB94-FEC7-B523-D3A7-87F62B25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14447-9061-9836-A182-F3375ECE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3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5E16-F6EC-8C7B-CEEE-F2233BB4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66265-9FAD-2E55-5A60-4E1E405AC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2A4B7-4F9B-0F70-5EA9-64E1F7531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84EE4-00D1-54B3-CEFF-21974119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6C52E-9D90-FD65-30C8-ED0E4C65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86A8B-FD93-F6D2-3380-A1B8EFA8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293DD-7144-7D19-7603-E84FE1B7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5C02E-E12A-C295-FDDC-395818B3C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0C233-615E-9FE6-A3E1-BD20C6EB3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4F82C-F36E-14CD-D2B4-852683C1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7B585-8DEE-F4DD-448C-008803F7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FE7B-1DCA-CD9F-0BBF-1C97FE5E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87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A8BDBA-6389-7961-59E7-703A4536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5DB73-B4F0-B969-1979-A7E069CB8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87F15-2B51-467E-4AA7-B57ADEAA2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2596A0-F144-47FF-B145-3CE18033C63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0C003-C90B-3776-5298-D859716C2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EA460-F622-940D-D538-722467FE2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45B05A-0F40-4F81-8681-6AC84BCE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5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ddereducation.com/subjects/ict/products/16-18/aqa-a-level-computer-scien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ddereducation.com/subjects/ict/products/16-18/aqa-a-level-computer-science" TargetMode="External"/><Relationship Id="rId2" Type="http://schemas.openxmlformats.org/officeDocument/2006/relationships/hyperlink" Target="https://isaaccomputerscience.org/concepts/data_numbases_floating_point?examBoard=eduqas&amp;stage=a_leve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rthur Terry School | Sutton Coldfield">
            <a:extLst>
              <a:ext uri="{FF2B5EF4-FFF2-40B4-BE49-F238E27FC236}">
                <a16:creationId xmlns:a16="http://schemas.microsoft.com/office/drawing/2014/main" id="{9C185998-7E3C-A09B-C04B-939D2722E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31D94D1-E539-6DCD-03D3-3EBB2E35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Level Computer Science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FB729-A3B9-0E0B-2E6D-123A74B002B9}"/>
              </a:ext>
            </a:extLst>
          </p:cNvPr>
          <p:cNvSpPr txBox="1"/>
          <p:nvPr/>
        </p:nvSpPr>
        <p:spPr>
          <a:xfrm>
            <a:off x="8367251" y="6185098"/>
            <a:ext cx="37460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Mr</a:t>
            </a:r>
            <a:r>
              <a:rPr lang="en-US" dirty="0"/>
              <a:t> Briggs</a:t>
            </a:r>
          </a:p>
          <a:p>
            <a:pPr algn="r"/>
            <a:r>
              <a:rPr lang="en-US" sz="1600" dirty="0"/>
              <a:t>hbriggs@arthurterry.bham.sch.uk</a:t>
            </a:r>
            <a:endParaRPr lang="en-GB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46CC15F-89F8-6333-0074-4DA767684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47234"/>
              </p:ext>
            </p:extLst>
          </p:nvPr>
        </p:nvGraphicFramePr>
        <p:xfrm>
          <a:off x="1426906" y="1690688"/>
          <a:ext cx="9338188" cy="4249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5453">
                  <a:extLst>
                    <a:ext uri="{9D8B030D-6E8A-4147-A177-3AD203B41FA5}">
                      <a16:colId xmlns:a16="http://schemas.microsoft.com/office/drawing/2014/main" val="2584819759"/>
                    </a:ext>
                  </a:extLst>
                </a:gridCol>
                <a:gridCol w="3942735">
                  <a:extLst>
                    <a:ext uri="{9D8B030D-6E8A-4147-A177-3AD203B41FA5}">
                      <a16:colId xmlns:a16="http://schemas.microsoft.com/office/drawing/2014/main" val="1931831174"/>
                    </a:ext>
                  </a:extLst>
                </a:gridCol>
              </a:tblGrid>
              <a:tr h="408674">
                <a:tc>
                  <a:txBody>
                    <a:bodyPr/>
                    <a:lstStyle/>
                    <a:p>
                      <a:pPr algn="l"/>
                      <a:r>
                        <a:rPr lang="en-US" sz="2000" b="1" u="none" dirty="0"/>
                        <a:t>Exam Board</a:t>
                      </a:r>
                      <a:endParaRPr lang="en-GB" sz="2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u="none" dirty="0"/>
                        <a:t>AQA</a:t>
                      </a:r>
                      <a:endParaRPr lang="en-GB" sz="2000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73287"/>
                  </a:ext>
                </a:extLst>
              </a:tr>
              <a:tr h="408499">
                <a:tc>
                  <a:txBody>
                    <a:bodyPr/>
                    <a:lstStyle/>
                    <a:p>
                      <a:pPr algn="l"/>
                      <a:r>
                        <a:rPr lang="en-US" u="none" dirty="0"/>
                        <a:t>Exam Breakdown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u="none" dirty="0"/>
                        <a:t>Component 1 –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40% 2.5 hours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u="none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u="none" dirty="0"/>
                        <a:t>Component 2 –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40&amp; 2.5 hours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u="none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u="none" dirty="0"/>
                        <a:t>Component 3 –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20% NEA</a:t>
                      </a:r>
                      <a:endParaRPr lang="en-GB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65102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pPr algn="l"/>
                      <a:r>
                        <a:rPr lang="en-US" u="none" dirty="0"/>
                        <a:t>Required Books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hlinkClick r:id="rId3"/>
                        </a:rPr>
                        <a:t>AQA A level Computer Science: Hodder Education</a:t>
                      </a:r>
                      <a:endParaRPr lang="en-GB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519259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pPr algn="l"/>
                      <a:r>
                        <a:rPr lang="en-US" u="none" dirty="0"/>
                        <a:t>Subject Specific Equipment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Calculator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u="none" dirty="0"/>
                        <a:t>Visual Studio Community(free download) for NEA</a:t>
                      </a:r>
                      <a:endParaRPr lang="en-GB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06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53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rthur Terry School | Sutton Coldfield">
            <a:extLst>
              <a:ext uri="{FF2B5EF4-FFF2-40B4-BE49-F238E27FC236}">
                <a16:creationId xmlns:a16="http://schemas.microsoft.com/office/drawing/2014/main" id="{9C185998-7E3C-A09B-C04B-939D2722E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31D94D1-E539-6DCD-03D3-3EBB2E35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Work – A Level Computer Science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A1369-316C-49C4-CBCC-75ABCAA30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Instructions: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On induction we worked on Floating Point Representation, converting between denary and floating point both ways.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summer work, please complete the question on the following slides. There is a link to Isaac Computer science with a walkthrough of the methods we discussed.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On return in September, you will be expected to bring along your answer sheets.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FB729-A3B9-0E0B-2E6D-123A74B002B9}"/>
              </a:ext>
            </a:extLst>
          </p:cNvPr>
          <p:cNvSpPr txBox="1"/>
          <p:nvPr/>
        </p:nvSpPr>
        <p:spPr>
          <a:xfrm>
            <a:off x="8367251" y="6185098"/>
            <a:ext cx="37460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Mr</a:t>
            </a:r>
            <a:r>
              <a:rPr lang="en-US" dirty="0"/>
              <a:t> Briggs</a:t>
            </a:r>
          </a:p>
          <a:p>
            <a:pPr algn="r"/>
            <a:r>
              <a:rPr lang="en-US" sz="1600" dirty="0"/>
              <a:t>hbriggs@arthurterry.bham.sch.uk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371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BAAE-8BA8-B587-3197-2148C3EE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3A68-19DA-E503-DA55-846F46EF9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Isaac Computer Science: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Floating point form — Isaac Computer Science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Computer Science A Level Textbook: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https://www.hoddereducation.com/subjects/ict/products/16-18/aqa-a-level-computer-science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600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BAAE-8BA8-B587-3197-2148C3EE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to Denary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3A68-19DA-E503-DA55-846F46EF9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Complete the table below converting from Floating Point Form to Denary.</a:t>
            </a:r>
          </a:p>
          <a:p>
            <a:pPr marL="0" indent="0">
              <a:buNone/>
            </a:pPr>
            <a:r>
              <a:rPr lang="en-GB" sz="2000" dirty="0"/>
              <a:t>Each number has an 8-bit Mantissa and a 4-bit exponent.</a:t>
            </a: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A739FD-3AE0-AB4A-BC39-97991A436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72099"/>
              </p:ext>
            </p:extLst>
          </p:nvPr>
        </p:nvGraphicFramePr>
        <p:xfrm>
          <a:off x="1426906" y="2954430"/>
          <a:ext cx="9338188" cy="3678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5453">
                  <a:extLst>
                    <a:ext uri="{9D8B030D-6E8A-4147-A177-3AD203B41FA5}">
                      <a16:colId xmlns:a16="http://schemas.microsoft.com/office/drawing/2014/main" val="2584819759"/>
                    </a:ext>
                  </a:extLst>
                </a:gridCol>
                <a:gridCol w="3942735">
                  <a:extLst>
                    <a:ext uri="{9D8B030D-6E8A-4147-A177-3AD203B41FA5}">
                      <a16:colId xmlns:a16="http://schemas.microsoft.com/office/drawing/2014/main" val="1931831174"/>
                    </a:ext>
                  </a:extLst>
                </a:gridCol>
              </a:tblGrid>
              <a:tr h="408674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/>
                        <a:t>Question</a:t>
                      </a:r>
                      <a:endParaRPr lang="en-GB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/>
                        <a:t>Answer</a:t>
                      </a:r>
                      <a:endParaRPr lang="en-GB" sz="20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73287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01011001 0010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65102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11001011 1101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519259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00110110 0110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064094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11110000 0001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52556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00011101 1001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31730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10101111 0100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575146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01100100 1110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50460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10011110 1011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8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51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BAAE-8BA8-B587-3197-2148C3EE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Denary to Floating Point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3A68-19DA-E503-DA55-846F46EF9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Complete the table below converting from Denary to Floating Point</a:t>
            </a:r>
          </a:p>
          <a:p>
            <a:pPr marL="0" indent="0">
              <a:buNone/>
            </a:pPr>
            <a:r>
              <a:rPr lang="en-GB" sz="2000" dirty="0"/>
              <a:t>Each number has an 8-bit Mantissa and a 4-bit exponent.</a:t>
            </a: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A739FD-3AE0-AB4A-BC39-97991A436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06173"/>
              </p:ext>
            </p:extLst>
          </p:nvPr>
        </p:nvGraphicFramePr>
        <p:xfrm>
          <a:off x="1426906" y="2954430"/>
          <a:ext cx="9338188" cy="3678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5453">
                  <a:extLst>
                    <a:ext uri="{9D8B030D-6E8A-4147-A177-3AD203B41FA5}">
                      <a16:colId xmlns:a16="http://schemas.microsoft.com/office/drawing/2014/main" val="2584819759"/>
                    </a:ext>
                  </a:extLst>
                </a:gridCol>
                <a:gridCol w="3942735">
                  <a:extLst>
                    <a:ext uri="{9D8B030D-6E8A-4147-A177-3AD203B41FA5}">
                      <a16:colId xmlns:a16="http://schemas.microsoft.com/office/drawing/2014/main" val="1931831174"/>
                    </a:ext>
                  </a:extLst>
                </a:gridCol>
              </a:tblGrid>
              <a:tr h="408674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/>
                        <a:t>Question</a:t>
                      </a:r>
                      <a:endParaRPr lang="en-GB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/>
                        <a:t>Answer</a:t>
                      </a:r>
                      <a:endParaRPr lang="en-GB" sz="20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73287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/>
                        <a:t>45.5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65102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/>
                        <a:t>-18.25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519259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/>
                        <a:t>0.125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064094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/>
                        <a:t>-3.5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52556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31730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-7.875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575146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0.03125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50460"/>
                  </a:ext>
                </a:extLst>
              </a:tr>
              <a:tr h="408674">
                <a:tc>
                  <a:txBody>
                    <a:bodyPr/>
                    <a:lstStyle/>
                    <a:p>
                      <a:r>
                        <a:rPr lang="en-US" dirty="0"/>
                        <a:t>-0.5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8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22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F53A0A98-469B-467D-B230-E1B6D5598E07}"/>
</file>

<file path=customXml/itemProps2.xml><?xml version="1.0" encoding="utf-8"?>
<ds:datastoreItem xmlns:ds="http://schemas.openxmlformats.org/officeDocument/2006/customXml" ds:itemID="{E3C804DF-78BE-4F8B-A607-71F56A6AB92F}"/>
</file>

<file path=customXml/itemProps3.xml><?xml version="1.0" encoding="utf-8"?>
<ds:datastoreItem xmlns:ds="http://schemas.openxmlformats.org/officeDocument/2006/customXml" ds:itemID="{80369B77-06C8-4A5F-BB8A-C38DFE15A07B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267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A Level Computer Science</vt:lpstr>
      <vt:lpstr>Summer Work – A Level Computer Science</vt:lpstr>
      <vt:lpstr>Useful Links</vt:lpstr>
      <vt:lpstr>Floating Point to Denary</vt:lpstr>
      <vt:lpstr>Denary to Floating 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Haydyn Briggs</dc:creator>
  <cp:lastModifiedBy>Haydyn Briggs</cp:lastModifiedBy>
  <cp:revision>1</cp:revision>
  <dcterms:created xsi:type="dcterms:W3CDTF">2024-06-28T08:28:30Z</dcterms:created>
  <dcterms:modified xsi:type="dcterms:W3CDTF">2024-06-28T12:13:19Z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