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8" r:id="rId3"/>
    <p:sldId id="311" r:id="rId4"/>
    <p:sldId id="317" r:id="rId5"/>
    <p:sldId id="316" r:id="rId6"/>
    <p:sldId id="319" r:id="rId7"/>
    <p:sldId id="315" r:id="rId8"/>
    <p:sldId id="321" r:id="rId9"/>
    <p:sldId id="312" r:id="rId10"/>
    <p:sldId id="295" r:id="rId11"/>
    <p:sldId id="314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87" autoAdjust="0"/>
  </p:normalViewPr>
  <p:slideViewPr>
    <p:cSldViewPr snapToGrid="0">
      <p:cViewPr varScale="1">
        <p:scale>
          <a:sx n="68" d="100"/>
          <a:sy n="68" d="100"/>
        </p:scale>
        <p:origin x="12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30FA8-85C4-4367-812B-2854CDF07F36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F9887-4EC5-4219-8208-06FD76EBB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1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F9887-4EC5-4219-8208-06FD76EBB0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2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F9887-4EC5-4219-8208-06FD76EBB0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5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where students can get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0C6EE-D6BE-4CEC-B8A9-F1B14E403A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5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67B8-5F2E-4C01-B100-4FB1ED01B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66D12-0C68-4DBD-BF47-AA2A273A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02819-3542-41E8-9906-B171CAE8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666B-68E1-4FDE-BE0A-D2DD9175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F14E-491E-402C-9353-2B5BF942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2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D068-8621-43A5-8220-45AD3314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BE30E-50D3-4E4C-8483-EAB7C9235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5CD7-3038-4BCC-A96A-592022C3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1B498-1163-4087-BD4E-B4CB0713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3D88-5460-4D44-A764-147AE500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1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69B93-2FD1-4A00-A9BF-4153AAA59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C3622-9757-46B0-8431-7EDEAEAB8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9FCA-F7B8-4A8D-BDD8-46F2ED17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61F7-2DA0-49A3-9811-C1710CF6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3FA44-3E9B-4070-84B9-52F78421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4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70B6-6729-48D0-B7E8-1C61EDE9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1A28-19B3-4360-9113-C2DD5E392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F138C-E447-4A04-8622-66A4D3AC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9027-322E-4E44-96C1-11AF0780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72D7-6BDF-4891-9960-0A5646ED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0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706E-CD73-4E19-A32C-C730C498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0499-315C-4CDA-AD28-E3425BFB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22A-E73A-4B1E-91D7-474F040C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2B15-41D7-4E48-A4DE-A6A04553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1EA8-ECF6-4D8B-B25D-14813685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C0DF-E779-4636-97AE-5A3FDC5B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F0D5-EABA-4C15-B77E-7E35A176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CB098-4CDB-4E38-82CF-9F256010B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3D95C-8CE1-41B3-A2A1-B4213F91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821C0-E6B0-46CF-9380-FA692FB0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A28B1-7649-41AA-BA1D-F7B15493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4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3C93-23A5-4D55-9393-8693046B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CB9E8-5683-439D-8990-B23490751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A04FF-654F-4C46-BF77-CB015106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307BB-0596-4539-B4AA-BDE2FDE93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AEE0E-8FE3-489E-887E-AC0C10D3B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C94C0-2F67-41CB-89F4-FF11597C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0F42F-0EFD-4052-AF44-CBA8CB61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5D39F-152E-42CD-A43A-BAA31340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F15D-345B-4E96-98CE-5235AE78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45A8-183B-403C-B642-E895A6A4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47E99-6A75-4A9F-A49C-D8D52A7D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31E6B-4FF7-4199-B7B9-B408973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7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80E7E-E9D4-43BB-9E47-A288B1CE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F8429-90CB-4105-AB04-5D464786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D7037-A260-40C5-BFAE-73A778A8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4CA5-AE15-4776-A997-C6889D5F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1E58-3A0E-49E3-BC85-9E214B05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5EC0-C325-4EFD-A721-F696ABEB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91C3-2F0C-4621-8E17-4F97931A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92B34-A368-44AB-B0F0-7B93C123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B1507-3468-49A7-844F-D2E83097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4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D8AA-E85F-47AF-BE65-FB857788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12B3C-3C42-43B2-8ED1-2BCAD5B1B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2F1C9-209E-447A-91B2-55975837E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B556A-0510-4342-8EB2-881DC803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1DA70-7BA9-4B00-91C7-CD239320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AB2E6-F8C9-43C6-BA8B-6859552F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6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8BDA-AA7E-45CF-8764-0A99BB75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0C24-AA7A-43F2-8665-B8F07A6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BE1E-9F60-4CA6-9B4C-43AB1904A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6A31-4D3F-4443-AC6B-45D234D2E98B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4C45-09B7-488B-8735-54A425818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CC6BB-819A-4597-8330-8DFD1F51D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mix.org.uk/" TargetMode="External"/><Relationship Id="rId3" Type="http://schemas.openxmlformats.org/officeDocument/2006/relationships/hyperlink" Target="https://www.arthurterry.bham.sch.uk/well-being/" TargetMode="External"/><Relationship Id="rId7" Type="http://schemas.openxmlformats.org/officeDocument/2006/relationships/hyperlink" Target="https://www.childline.org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d.org.uk/" TargetMode="External"/><Relationship Id="rId5" Type="http://schemas.openxmlformats.org/officeDocument/2006/relationships/hyperlink" Target="https://youngminds.org.uk/" TargetMode="External"/><Relationship Id="rId4" Type="http://schemas.openxmlformats.org/officeDocument/2006/relationships/hyperlink" Target="https://www.forwardthinkingbirmingham.org.uk/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hurterry.bham.sch.uk/well-bei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hvb123/xwhbdi9sy8hp110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86631-3177-41DD-AE78-0B38CDC58175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411" y="94803"/>
            <a:ext cx="3810573" cy="791317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16A566-4AA5-4DA7-9A15-8960EAE2733D}"/>
              </a:ext>
            </a:extLst>
          </p:cNvPr>
          <p:cNvSpPr txBox="1"/>
          <p:nvPr/>
        </p:nvSpPr>
        <p:spPr>
          <a:xfrm>
            <a:off x="176873" y="4393361"/>
            <a:ext cx="6540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To understand what self-care means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To explore ways to take care of your mental health and wellbeing during the summer holidays</a:t>
            </a:r>
            <a:endParaRPr lang="en-GB" sz="2800" dirty="0">
              <a:solidFill>
                <a:srgbClr val="000000"/>
              </a:solidFill>
              <a:effectLst/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" descr="Wellbeing Support | St Ignatius Catholic Primary School">
            <a:extLst>
              <a:ext uri="{FF2B5EF4-FFF2-40B4-BE49-F238E27FC236}">
                <a16:creationId xmlns:a16="http://schemas.microsoft.com/office/drawing/2014/main" id="{4B635D7E-668C-410A-86DB-DB8EC5BF2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 b="34654"/>
          <a:stretch/>
        </p:blipFill>
        <p:spPr bwMode="auto">
          <a:xfrm>
            <a:off x="176873" y="62380"/>
            <a:ext cx="2390835" cy="10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B56DE6-403F-4CE0-9EC1-F2242AD79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85" y="1507943"/>
            <a:ext cx="5425742" cy="3628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B23047-4A0A-4F8E-A804-F0EF3FE68B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1" t="-92" r="11647" b="90947"/>
          <a:stretch/>
        </p:blipFill>
        <p:spPr>
          <a:xfrm>
            <a:off x="49322" y="2172581"/>
            <a:ext cx="6540063" cy="7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ADDF0-8BB5-41F8-A9D3-79F4F400B7D3}"/>
              </a:ext>
            </a:extLst>
          </p:cNvPr>
          <p:cNvSpPr txBox="1"/>
          <p:nvPr/>
        </p:nvSpPr>
        <p:spPr>
          <a:xfrm>
            <a:off x="702084" y="899972"/>
            <a:ext cx="10690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The student wellbeing area has all the information and contact details for support over the summer holidays:  </a:t>
            </a:r>
            <a:r>
              <a:rPr lang="en-GB" sz="2000" dirty="0">
                <a:solidFill>
                  <a:srgbClr val="0563C1"/>
                </a:solidFill>
                <a:hlinkClick r:id="rId3"/>
              </a:rPr>
              <a:t>https://www.arthurterry.bham.sch.uk/well-being/</a:t>
            </a:r>
            <a:endParaRPr lang="en-GB" sz="2000" dirty="0">
              <a:solidFill>
                <a:srgbClr val="0563C1"/>
              </a:solidFill>
            </a:endParaRPr>
          </a:p>
          <a:p>
            <a:endParaRPr lang="en-GB" sz="2000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8A13BD6C-9F4A-45D6-8E0A-5C54D5EBBC34}"/>
              </a:ext>
            </a:extLst>
          </p:cNvPr>
          <p:cNvSpPr txBox="1"/>
          <p:nvPr/>
        </p:nvSpPr>
        <p:spPr>
          <a:xfrm>
            <a:off x="8430954" y="2744862"/>
            <a:ext cx="3761046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3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Websites &amp; apps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ts val="2133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Forward Thinking 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https://www.forwardthinkingbirmingham.org.uk/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Young minds </a:t>
            </a: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https://youngminds.org.uk/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Mind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https://www.mind.org.uk/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Childline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https://www.childline.org.uk/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The Mix </a:t>
            </a: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https://www.themix.org.uk/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133"/>
              </a:lnSpc>
            </a:pPr>
            <a:r>
              <a:rPr lang="en-US" b="1" dirty="0">
                <a:solidFill>
                  <a:srgbClr val="000000"/>
                </a:solidFill>
              </a:rPr>
              <a:t>Apps</a:t>
            </a:r>
            <a:r>
              <a:rPr lang="en-US" dirty="0">
                <a:solidFill>
                  <a:srgbClr val="000000"/>
                </a:solidFill>
              </a:rPr>
              <a:t>: Calm, Headspace, Ten percent happier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4A537-C411-4B85-9883-62FAEA1B8C09}"/>
              </a:ext>
            </a:extLst>
          </p:cNvPr>
          <p:cNvSpPr txBox="1"/>
          <p:nvPr/>
        </p:nvSpPr>
        <p:spPr>
          <a:xfrm>
            <a:off x="1530904" y="73571"/>
            <a:ext cx="8512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Modern Love Caps" panose="04070805081001020A01" pitchFamily="82" charset="0"/>
              </a:rPr>
              <a:t>Where can you find support over the summer?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BE14AD-F3E9-47A4-B8C4-E90EAE4945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922"/>
          <a:stretch/>
        </p:blipFill>
        <p:spPr>
          <a:xfrm>
            <a:off x="456488" y="2126073"/>
            <a:ext cx="7433557" cy="46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A33B-8995-489F-8019-669E9BDB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Optional Resources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8C7A-3448-4C98-80FD-5EE3FE7F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7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4B0-5972-4E94-A17E-237BCC8C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5752-FE93-4234-A0C8-660C029F1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C8E5B-B7CD-4098-B906-116810F8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88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A0D56-C60B-4131-9DD5-942A18BA2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ED29E7-A9C2-4E53-99DE-C97A58685C87}"/>
              </a:ext>
            </a:extLst>
          </p:cNvPr>
          <p:cNvSpPr txBox="1"/>
          <p:nvPr/>
        </p:nvSpPr>
        <p:spPr>
          <a:xfrm>
            <a:off x="112889" y="1334615"/>
            <a:ext cx="44191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Self-care is all about </a:t>
            </a:r>
            <a:r>
              <a:rPr lang="en-US" sz="2000" b="1" dirty="0">
                <a:solidFill>
                  <a:srgbClr val="7030A0"/>
                </a:solidFill>
              </a:rPr>
              <a:t>what you can do to help yourself feel better or to keep yourself feeling good.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It’s a way that we can look after our own mental health and wellbeing.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Everyone’s approach to self-care will look different.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The main thing is to find things you enjoy. e.g. </a:t>
            </a:r>
            <a:r>
              <a:rPr lang="en-US" sz="2000" dirty="0"/>
              <a:t>Playing football, listening to music, reading. Sometimes having a long bath can be relaxing. Whatever works for you. 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46CE8-CD3E-4578-8D98-ED6810CBDB05}"/>
              </a:ext>
            </a:extLst>
          </p:cNvPr>
          <p:cNvSpPr txBox="1"/>
          <p:nvPr/>
        </p:nvSpPr>
        <p:spPr>
          <a:xfrm>
            <a:off x="3951112" y="0"/>
            <a:ext cx="9536769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Modern Love" panose="04090805081005020601" pitchFamily="82" charset="0"/>
                <a:ea typeface="+mj-ea"/>
                <a:cs typeface="+mj-cs"/>
              </a:rPr>
              <a:t>What is self-care?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D3E328-FFD5-4667-A120-77F3D245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91" y="1511300"/>
            <a:ext cx="7327340" cy="50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C29F1A-E52D-4541-9492-5D254F58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870" y="181448"/>
            <a:ext cx="8227130" cy="6495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32D318-8379-4069-A0A4-36CC7F4E0BA9}"/>
              </a:ext>
            </a:extLst>
          </p:cNvPr>
          <p:cNvSpPr txBox="1"/>
          <p:nvPr/>
        </p:nvSpPr>
        <p:spPr>
          <a:xfrm>
            <a:off x="361244" y="1747925"/>
            <a:ext cx="33415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By breaking down your self-care approaches into different categories (</a:t>
            </a:r>
            <a:r>
              <a:rPr lang="en-US" sz="2400" b="1" dirty="0"/>
              <a:t>physical, emotional, social and practical</a:t>
            </a:r>
            <a:r>
              <a:rPr lang="en-US" sz="2400" dirty="0"/>
              <a:t>) you will be able to monitor and positively influence your wellbeing throughout your day.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715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FB3838-90EF-40AA-B2E1-E8E4973E4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88" t="9145" r="2435" b="78524"/>
          <a:stretch/>
        </p:blipFill>
        <p:spPr>
          <a:xfrm>
            <a:off x="4201749" y="962818"/>
            <a:ext cx="771645" cy="1082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70EB0-DEE6-4362-8677-9990E6C83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" t="43084" r="39321" b="37546"/>
          <a:stretch/>
        </p:blipFill>
        <p:spPr>
          <a:xfrm>
            <a:off x="3556011" y="4783804"/>
            <a:ext cx="4515533" cy="2157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4E777-0F16-4574-8517-A35F8CFFB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050" b="93041"/>
          <a:stretch/>
        </p:blipFill>
        <p:spPr>
          <a:xfrm>
            <a:off x="4715981" y="2687452"/>
            <a:ext cx="3985969" cy="985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7C08B-BD5D-4BAB-86BF-1272AF5CE38C}"/>
              </a:ext>
            </a:extLst>
          </p:cNvPr>
          <p:cNvSpPr txBox="1"/>
          <p:nvPr/>
        </p:nvSpPr>
        <p:spPr>
          <a:xfrm>
            <a:off x="4093966" y="-248677"/>
            <a:ext cx="9536769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Modern Love" panose="04090805081005020601" pitchFamily="82" charset="0"/>
                <a:ea typeface="+mj-ea"/>
                <a:cs typeface="+mj-cs"/>
              </a:rPr>
              <a:t>Self-care examples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529EC-EB18-4365-8E1E-A29756102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1" t="25226" r="40690" b="57496"/>
          <a:stretch/>
        </p:blipFill>
        <p:spPr>
          <a:xfrm>
            <a:off x="148569" y="2845893"/>
            <a:ext cx="4567412" cy="1977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4F80D-6135-416F-8E61-FE45390E4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2" t="7433" r="40599" b="75063"/>
          <a:stretch/>
        </p:blipFill>
        <p:spPr>
          <a:xfrm>
            <a:off x="66555" y="408093"/>
            <a:ext cx="4171944" cy="19119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EC7E3A-431C-4D7E-9DBD-6D9AE9118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2" t="62639" r="40264" b="17625"/>
          <a:stretch/>
        </p:blipFill>
        <p:spPr>
          <a:xfrm>
            <a:off x="7933063" y="3625195"/>
            <a:ext cx="4164640" cy="2095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2FCFD-1B85-4A43-931A-4D786CB45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" t="83016" r="39681" b="1585"/>
          <a:stretch/>
        </p:blipFill>
        <p:spPr>
          <a:xfrm>
            <a:off x="7755038" y="604604"/>
            <a:ext cx="4370407" cy="1715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4F2E40-BF46-4ED2-97DD-6DA6C631B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93" t="64657" r="333" b="21895"/>
          <a:stretch/>
        </p:blipFill>
        <p:spPr>
          <a:xfrm>
            <a:off x="10865203" y="5550030"/>
            <a:ext cx="1113491" cy="13911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F04508-A2DD-40B6-9CDB-DD4A9A2ED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90" t="83025" r="333"/>
          <a:stretch/>
        </p:blipFill>
        <p:spPr>
          <a:xfrm>
            <a:off x="7668287" y="1246637"/>
            <a:ext cx="1091824" cy="1454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2B6B38-9E07-47F6-B4EC-A16A787C9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52" t="45175" r="2435" b="44122"/>
          <a:stretch/>
        </p:blipFill>
        <p:spPr>
          <a:xfrm>
            <a:off x="3556011" y="5720293"/>
            <a:ext cx="1251403" cy="1182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43B5E-C772-400D-9CBD-CADE82A63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52" t="26489" r="2435" b="60404"/>
          <a:stretch/>
        </p:blipFill>
        <p:spPr>
          <a:xfrm>
            <a:off x="108080" y="3834885"/>
            <a:ext cx="1113492" cy="14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012B46-AC7D-4E39-8A81-5B2B3C271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186" b="89443"/>
          <a:stretch/>
        </p:blipFill>
        <p:spPr>
          <a:xfrm>
            <a:off x="4075808" y="2359833"/>
            <a:ext cx="4947764" cy="1190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A6FEC-CB5A-493E-ABCA-BDC01FE5C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5" t="78982" r="39640"/>
          <a:stretch/>
        </p:blipFill>
        <p:spPr>
          <a:xfrm>
            <a:off x="6747885" y="3864212"/>
            <a:ext cx="4671056" cy="1749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444F7-1C2E-49CE-8770-CBDF65C2A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" t="53889" r="39918" b="22593"/>
          <a:stretch/>
        </p:blipFill>
        <p:spPr>
          <a:xfrm>
            <a:off x="29656" y="4009449"/>
            <a:ext cx="4562232" cy="1881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4F1B3-7B0E-4A9B-8E6C-0FE58C3AE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" t="33983" r="39270" b="47869"/>
          <a:stretch/>
        </p:blipFill>
        <p:spPr>
          <a:xfrm>
            <a:off x="6012189" y="461513"/>
            <a:ext cx="4778951" cy="1515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A6A67-79DE-4854-A60A-9768A054A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3" r="39363" b="67406"/>
          <a:stretch/>
        </p:blipFill>
        <p:spPr>
          <a:xfrm>
            <a:off x="214916" y="248496"/>
            <a:ext cx="4692285" cy="1659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77F0BC-DFFF-42B0-A2BF-67DC63DDE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59" t="9724" b="68795"/>
          <a:stretch/>
        </p:blipFill>
        <p:spPr>
          <a:xfrm>
            <a:off x="316187" y="1473200"/>
            <a:ext cx="1282047" cy="1558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B9499-7746-4EE7-9A66-444AA4CC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59" t="32593" b="50601"/>
          <a:stretch/>
        </p:blipFill>
        <p:spPr>
          <a:xfrm>
            <a:off x="10700829" y="536363"/>
            <a:ext cx="1436225" cy="1365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C1FAED-399D-4F17-A024-CF583B1C7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59" t="48241" b="24907"/>
          <a:stretch/>
        </p:blipFill>
        <p:spPr>
          <a:xfrm>
            <a:off x="4591888" y="4661321"/>
            <a:ext cx="1282047" cy="1948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489DDA-D200-47A4-A74C-4C1EA37F5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59" t="77593"/>
          <a:stretch/>
        </p:blipFill>
        <p:spPr>
          <a:xfrm>
            <a:off x="10436167" y="4589696"/>
            <a:ext cx="1436224" cy="18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2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78B5C3-4036-43C9-812C-0AAD46C5C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578" b="90226"/>
          <a:stretch/>
        </p:blipFill>
        <p:spPr>
          <a:xfrm>
            <a:off x="3849195" y="2786830"/>
            <a:ext cx="4203780" cy="1237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452D3-BC81-4B65-B21E-75F393EC0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" t="80792" r="38896"/>
          <a:stretch/>
        </p:blipFill>
        <p:spPr>
          <a:xfrm>
            <a:off x="6182097" y="4024716"/>
            <a:ext cx="5154137" cy="1869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8B878-BBF0-41ED-94A5-8C0DF4AEE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" t="33531" r="39543" b="40016"/>
          <a:stretch/>
        </p:blipFill>
        <p:spPr>
          <a:xfrm>
            <a:off x="5834820" y="69271"/>
            <a:ext cx="4502853" cy="2274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FA66B-5140-40F4-8AF1-FCC16B0B6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69" r="38895" b="67565"/>
          <a:stretch/>
        </p:blipFill>
        <p:spPr>
          <a:xfrm>
            <a:off x="90594" y="119454"/>
            <a:ext cx="4915325" cy="1903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BCD35C-4A6A-47E8-824A-571130127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87" t="12427" b="68765"/>
          <a:stretch/>
        </p:blipFill>
        <p:spPr>
          <a:xfrm>
            <a:off x="464386" y="1875493"/>
            <a:ext cx="1415925" cy="1505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C5A31B-F71C-40A5-945C-801D2AAB9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" t="61837" r="38988" b="18955"/>
          <a:stretch/>
        </p:blipFill>
        <p:spPr>
          <a:xfrm>
            <a:off x="423020" y="4229875"/>
            <a:ext cx="4582899" cy="1663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9597E1-5FD3-442B-BE00-F4181004F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71" t="44461" b="40775"/>
          <a:stretch/>
        </p:blipFill>
        <p:spPr>
          <a:xfrm>
            <a:off x="10468754" y="415120"/>
            <a:ext cx="1395640" cy="131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E4DA1-8B41-444D-A39D-D66767B4F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87" t="62574" b="23842"/>
          <a:stretch/>
        </p:blipFill>
        <p:spPr>
          <a:xfrm>
            <a:off x="3186998" y="5654078"/>
            <a:ext cx="1324395" cy="1016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EB93BB-F415-4DB3-B7E2-70BFA9D59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87" t="83086"/>
          <a:stretch/>
        </p:blipFill>
        <p:spPr>
          <a:xfrm>
            <a:off x="10589329" y="5429837"/>
            <a:ext cx="1493810" cy="142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B7FC80-EF64-4D58-9C61-84DC2B6E6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45" t="84377" r="1151" b="1"/>
          <a:stretch/>
        </p:blipFill>
        <p:spPr>
          <a:xfrm>
            <a:off x="10898320" y="554936"/>
            <a:ext cx="754154" cy="1260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F2D9A-93B5-4B3F-8620-B80412A8A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371" b="93179"/>
          <a:stretch/>
        </p:blipFill>
        <p:spPr>
          <a:xfrm>
            <a:off x="3849345" y="2532088"/>
            <a:ext cx="4272938" cy="1013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97AA6-A6DB-45BE-87AA-A329381A9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75" t="52138" r="1403" b="33129"/>
          <a:stretch/>
        </p:blipFill>
        <p:spPr>
          <a:xfrm>
            <a:off x="10806907" y="4764542"/>
            <a:ext cx="936979" cy="1452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9B030-BF01-4156-816D-E81BE34A5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" t="8518" r="38771" b="77130"/>
          <a:stretch/>
        </p:blipFill>
        <p:spPr>
          <a:xfrm>
            <a:off x="0" y="242711"/>
            <a:ext cx="5241169" cy="1861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108B86-BFE7-48A8-80E7-0E34A5638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" t="48244" r="40879" b="33129"/>
          <a:stretch/>
        </p:blipFill>
        <p:spPr>
          <a:xfrm>
            <a:off x="6096001" y="4165746"/>
            <a:ext cx="4432674" cy="2121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0D838E-182E-417E-9DFE-04F83D961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" t="23903" r="39633" b="51738"/>
          <a:stretch/>
        </p:blipFill>
        <p:spPr>
          <a:xfrm>
            <a:off x="118995" y="3819371"/>
            <a:ext cx="4568562" cy="2795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1B1CAD-9F41-4DB1-8D82-33099332F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" t="84377" r="39951" b="1"/>
          <a:stretch/>
        </p:blipFill>
        <p:spPr>
          <a:xfrm>
            <a:off x="5768391" y="50232"/>
            <a:ext cx="5129929" cy="1931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9004CD-FC64-41BA-881D-247FE1BF1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75" t="25635" r="1403" b="62226"/>
          <a:stretch/>
        </p:blipFill>
        <p:spPr>
          <a:xfrm>
            <a:off x="4551417" y="5282868"/>
            <a:ext cx="936979" cy="1196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17C273-3581-4B2B-AF17-A2EA13292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75" t="8518" r="1403" b="80006"/>
          <a:stretch/>
        </p:blipFill>
        <p:spPr>
          <a:xfrm>
            <a:off x="118995" y="992853"/>
            <a:ext cx="936979" cy="11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DD7DE-3C4E-4626-85ED-8E2BE00F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182" y="0"/>
            <a:ext cx="8467725" cy="678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D24D0-545F-4923-8421-78BFD4138457}"/>
              </a:ext>
            </a:extLst>
          </p:cNvPr>
          <p:cNvSpPr txBox="1"/>
          <p:nvPr/>
        </p:nvSpPr>
        <p:spPr>
          <a:xfrm>
            <a:off x="259645" y="1223887"/>
            <a:ext cx="2506133" cy="247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Modern Love" panose="04090805081005020601" pitchFamily="82" charset="0"/>
                <a:ea typeface="+mj-ea"/>
                <a:cs typeface="+mj-cs"/>
              </a:rPr>
              <a:t>Other examples to keep you busy</a:t>
            </a:r>
          </a:p>
        </p:txBody>
      </p:sp>
    </p:spTree>
    <p:extLst>
      <p:ext uri="{BB962C8B-B14F-4D97-AF65-F5344CB8AC3E}">
        <p14:creationId xmlns:p14="http://schemas.microsoft.com/office/powerpoint/2010/main" val="58560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BEA08A-81AA-4A31-AFA7-628EB742C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9" y="224719"/>
            <a:ext cx="4720697" cy="6517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61099-6DFC-48CE-8057-588CA9DBEFCA}"/>
              </a:ext>
            </a:extLst>
          </p:cNvPr>
          <p:cNvSpPr txBox="1"/>
          <p:nvPr/>
        </p:nvSpPr>
        <p:spPr>
          <a:xfrm>
            <a:off x="6239256" y="224719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Modern Love" panose="04090805081005020601" pitchFamily="82" charset="0"/>
                <a:ea typeface="+mj-ea"/>
                <a:cs typeface="+mj-cs"/>
              </a:rPr>
              <a:t>What is your self-care plan for the summer?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7A890-A017-4010-A987-AD6929339419}"/>
              </a:ext>
            </a:extLst>
          </p:cNvPr>
          <p:cNvSpPr txBox="1"/>
          <p:nvPr/>
        </p:nvSpPr>
        <p:spPr>
          <a:xfrm>
            <a:off x="5739637" y="1754998"/>
            <a:ext cx="5979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Discuss or have a go at completing one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53CA8-AF4B-463A-AA37-B583A0B5AF38}"/>
              </a:ext>
            </a:extLst>
          </p:cNvPr>
          <p:cNvSpPr txBox="1"/>
          <p:nvPr/>
        </p:nvSpPr>
        <p:spPr>
          <a:xfrm>
            <a:off x="5739636" y="3010122"/>
            <a:ext cx="629431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Visit the virtual wellbeing board on the school’s student wellbeing area to give you more ideas and links to more information:</a:t>
            </a:r>
          </a:p>
          <a:p>
            <a:pPr algn="ctr"/>
            <a:r>
              <a:rPr lang="en-GB" dirty="0">
                <a:hlinkClick r:id="rId3"/>
              </a:rPr>
              <a:t>https://www.arthurterry.bham.sch.uk/well-being/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GB" dirty="0">
                <a:hlinkClick r:id="rId4"/>
              </a:rPr>
              <a:t>https://padlet.com/hvb123/xwhbdi9sy8hp110f</a:t>
            </a:r>
            <a:endParaRPr lang="en-US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66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334</Words>
  <Application>Microsoft Office PowerPoint</Application>
  <PresentationFormat>Widescreen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Modern Love</vt:lpstr>
      <vt:lpstr>Modern Love Caps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Barnwell</dc:creator>
  <cp:lastModifiedBy>Hannah Barnwell</cp:lastModifiedBy>
  <cp:revision>119</cp:revision>
  <dcterms:created xsi:type="dcterms:W3CDTF">2021-06-07T21:58:32Z</dcterms:created>
  <dcterms:modified xsi:type="dcterms:W3CDTF">2021-07-14T20:14:11Z</dcterms:modified>
</cp:coreProperties>
</file>