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57" r:id="rId3"/>
    <p:sldId id="260" r:id="rId4"/>
    <p:sldId id="256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657" autoAdjust="0"/>
  </p:normalViewPr>
  <p:slideViewPr>
    <p:cSldViewPr snapToGrid="0">
      <p:cViewPr varScale="1">
        <p:scale>
          <a:sx n="65" d="100"/>
          <a:sy n="65" d="100"/>
        </p:scale>
        <p:origin x="13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B8B0-5C9C-4000-ACDA-185D1BEE5936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B5A0B-BAEE-4F4E-B663-5E04CA957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4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B5A0B-BAEE-4F4E-B663-5E04CA9576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9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Class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B5A0B-BAEE-4F4E-B663-5E04CA9576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B5A0B-BAEE-4F4E-B663-5E04CA9576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98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64F9-DD7E-4E84-B76A-1E5A881A8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20AFD-CA11-450E-B570-37172C1FA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735B7-37C6-4E3D-BB87-E2540D25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F14B1-D03B-4EBB-BF45-8CCC54BE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7A42D-E6AB-4089-8422-3556A55E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4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10B99-1450-4B2A-81E0-E07A3105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EB047-3044-47B2-8D91-C2DF7671E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6A01F-18B6-42A4-93B2-DC0F3717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A077D-3CC5-46C7-A784-C897C00E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A09C-8201-4536-A8CD-268F273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0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87C6F-1B30-4CAF-B8BA-5EE981AE7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3D156-C760-4747-B11F-D3E4A8C07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429E0-3D55-43AF-83CE-B6C824A0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8C677-4B9F-462A-9C3B-0F61387A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CDAC1-C6FC-466E-AA8F-D7DC13DE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1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20D9F-C703-438B-95EC-AFAB6618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3D10-2EE4-4221-A3BA-14D83F7A9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3DE1F-4F27-4F15-9811-63393A8E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BAD7B-2D4A-4660-A4A1-ACAC333B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80140-3187-4C67-849A-8B0521D4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4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6FAA-B5B1-455A-84D5-29B54944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0FEF9-72AB-4779-90E6-59DCB216A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57E3C-D235-45A8-B4F3-64F04ABF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E4B5F-6470-41B0-8A97-49D059EB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266FE-80FF-4513-9065-8B797938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9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0800-ED28-4330-8760-BB319F90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69925-767D-4629-B49B-7B6604186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33B54-C09E-4788-AB9A-5B0E4B8FF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A4797-7367-4FC6-B43C-DBCB721D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D8CD2-E4FB-49C2-8B4F-80D32254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5F108-A87A-4CC9-936B-643EBFC4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9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4C2C-509C-4C87-ACE2-DDA8E9FD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681FB-DC74-4DCA-918F-B7A964E45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84A1D-0449-4655-8319-25E82AAA0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421D7-407E-41A0-9429-DE7709A73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1269A-1996-404A-8EDD-E901B5C79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BFD9B-AEA6-4099-B253-D0A9093E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094C1-FA90-48B6-A2B5-48D350B1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C6766-58D1-4733-8EAC-115C5EF1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36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810B-7353-44F3-8D4D-03AC9D80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01ED9-8FA6-4FBB-A43A-203AF370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69379-6589-4569-8DDE-8D905C8D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31E9F-619E-434C-BB3D-E1597DE9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2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4FDE7-7C1A-4E21-B78E-9CDF6C86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79100-8530-4332-B0A8-F5120DE3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F4D7-5B71-405D-945C-1F09FDB6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0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A002-2B73-41D2-9FA9-8942CD45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90A8-5A99-45E6-AD05-0E6F717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B0A97-E802-44C2-820D-EF1832508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E5979-5B39-4F68-B3D8-A270ACD7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C0C08-9D4B-4EE0-A2AA-0CE34E59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B10BC-A477-456C-A54E-7CCECB70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0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129F-4D89-4284-9439-34610C93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1D1818-DD48-4602-8B4B-F90AFA417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A4D85-0FE2-49AD-B7C4-A9C3DD0B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5A4E8-A4C0-4678-92B7-C36FEA19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F2CF7-963D-4D3B-B8FF-A963CA79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F23DD-0082-480B-918D-99E5319C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8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13F0B-280A-420B-8999-48C63B65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EF267-688B-4FDB-B84A-B9AEE08D7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C60A6-D422-46BD-9B87-43A87C53D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A596-E54C-418E-8CDF-E18BBF0023C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CE031-D964-4458-9709-C11C473E9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4AF3B-AE8F-4E45-BDF9-B9E54830D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BCEEE-EBAD-458A-8329-6A105095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5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barnwell@arthurterry.bham.sch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1mw6M-0_Q7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A1A953C-E418-4543-9738-3942A7FB5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28" y="2568697"/>
            <a:ext cx="8325534" cy="2953603"/>
          </a:xfrm>
          <a:custGeom>
            <a:avLst/>
            <a:gdLst>
              <a:gd name="connsiteX0" fmla="*/ 0 w 8325534"/>
              <a:gd name="connsiteY0" fmla="*/ 0 h 2953603"/>
              <a:gd name="connsiteX1" fmla="*/ 511426 w 8325534"/>
              <a:gd name="connsiteY1" fmla="*/ 0 h 2953603"/>
              <a:gd name="connsiteX2" fmla="*/ 939596 w 8325534"/>
              <a:gd name="connsiteY2" fmla="*/ 0 h 2953603"/>
              <a:gd name="connsiteX3" fmla="*/ 1617532 w 8325534"/>
              <a:gd name="connsiteY3" fmla="*/ 0 h 2953603"/>
              <a:gd name="connsiteX4" fmla="*/ 2128958 w 8325534"/>
              <a:gd name="connsiteY4" fmla="*/ 0 h 2953603"/>
              <a:gd name="connsiteX5" fmla="*/ 2557128 w 8325534"/>
              <a:gd name="connsiteY5" fmla="*/ 0 h 2953603"/>
              <a:gd name="connsiteX6" fmla="*/ 2902043 w 8325534"/>
              <a:gd name="connsiteY6" fmla="*/ 0 h 2953603"/>
              <a:gd name="connsiteX7" fmla="*/ 3579980 w 8325534"/>
              <a:gd name="connsiteY7" fmla="*/ 0 h 2953603"/>
              <a:gd name="connsiteX8" fmla="*/ 4008150 w 8325534"/>
              <a:gd name="connsiteY8" fmla="*/ 0 h 2953603"/>
              <a:gd name="connsiteX9" fmla="*/ 4519576 w 8325534"/>
              <a:gd name="connsiteY9" fmla="*/ 0 h 2953603"/>
              <a:gd name="connsiteX10" fmla="*/ 4864491 w 8325534"/>
              <a:gd name="connsiteY10" fmla="*/ 0 h 2953603"/>
              <a:gd name="connsiteX11" fmla="*/ 5209406 w 8325534"/>
              <a:gd name="connsiteY11" fmla="*/ 0 h 2953603"/>
              <a:gd name="connsiteX12" fmla="*/ 5720831 w 8325534"/>
              <a:gd name="connsiteY12" fmla="*/ 0 h 2953603"/>
              <a:gd name="connsiteX13" fmla="*/ 6398768 w 8325534"/>
              <a:gd name="connsiteY13" fmla="*/ 0 h 2953603"/>
              <a:gd name="connsiteX14" fmla="*/ 6910193 w 8325534"/>
              <a:gd name="connsiteY14" fmla="*/ 0 h 2953603"/>
              <a:gd name="connsiteX15" fmla="*/ 7421619 w 8325534"/>
              <a:gd name="connsiteY15" fmla="*/ 0 h 2953603"/>
              <a:gd name="connsiteX16" fmla="*/ 8325534 w 8325534"/>
              <a:gd name="connsiteY16" fmla="*/ 0 h 2953603"/>
              <a:gd name="connsiteX17" fmla="*/ 8325534 w 8325534"/>
              <a:gd name="connsiteY17" fmla="*/ 649793 h 2953603"/>
              <a:gd name="connsiteX18" fmla="*/ 8325534 w 8325534"/>
              <a:gd name="connsiteY18" fmla="*/ 1270049 h 2953603"/>
              <a:gd name="connsiteX19" fmla="*/ 8325534 w 8325534"/>
              <a:gd name="connsiteY19" fmla="*/ 1890306 h 2953603"/>
              <a:gd name="connsiteX20" fmla="*/ 8325534 w 8325534"/>
              <a:gd name="connsiteY20" fmla="*/ 2953603 h 2953603"/>
              <a:gd name="connsiteX21" fmla="*/ 7897364 w 8325534"/>
              <a:gd name="connsiteY21" fmla="*/ 2953603 h 2953603"/>
              <a:gd name="connsiteX22" fmla="*/ 7469193 w 8325534"/>
              <a:gd name="connsiteY22" fmla="*/ 2953603 h 2953603"/>
              <a:gd name="connsiteX23" fmla="*/ 6791257 w 8325534"/>
              <a:gd name="connsiteY23" fmla="*/ 2953603 h 2953603"/>
              <a:gd name="connsiteX24" fmla="*/ 6030065 w 8325534"/>
              <a:gd name="connsiteY24" fmla="*/ 2953603 h 2953603"/>
              <a:gd name="connsiteX25" fmla="*/ 5435384 w 8325534"/>
              <a:gd name="connsiteY25" fmla="*/ 2953603 h 2953603"/>
              <a:gd name="connsiteX26" fmla="*/ 4757448 w 8325534"/>
              <a:gd name="connsiteY26" fmla="*/ 2953603 h 2953603"/>
              <a:gd name="connsiteX27" fmla="*/ 4412533 w 8325534"/>
              <a:gd name="connsiteY27" fmla="*/ 2953603 h 2953603"/>
              <a:gd name="connsiteX28" fmla="*/ 3734597 w 8325534"/>
              <a:gd name="connsiteY28" fmla="*/ 2953603 h 2953603"/>
              <a:gd name="connsiteX29" fmla="*/ 2973405 w 8325534"/>
              <a:gd name="connsiteY29" fmla="*/ 2953603 h 2953603"/>
              <a:gd name="connsiteX30" fmla="*/ 2545235 w 8325534"/>
              <a:gd name="connsiteY30" fmla="*/ 2953603 h 2953603"/>
              <a:gd name="connsiteX31" fmla="*/ 1950554 w 8325534"/>
              <a:gd name="connsiteY31" fmla="*/ 2953603 h 2953603"/>
              <a:gd name="connsiteX32" fmla="*/ 1355873 w 8325534"/>
              <a:gd name="connsiteY32" fmla="*/ 2953603 h 2953603"/>
              <a:gd name="connsiteX33" fmla="*/ 761192 w 8325534"/>
              <a:gd name="connsiteY33" fmla="*/ 2953603 h 2953603"/>
              <a:gd name="connsiteX34" fmla="*/ 0 w 8325534"/>
              <a:gd name="connsiteY34" fmla="*/ 2953603 h 2953603"/>
              <a:gd name="connsiteX35" fmla="*/ 0 w 8325534"/>
              <a:gd name="connsiteY35" fmla="*/ 2333346 h 2953603"/>
              <a:gd name="connsiteX36" fmla="*/ 0 w 8325534"/>
              <a:gd name="connsiteY36" fmla="*/ 1713090 h 2953603"/>
              <a:gd name="connsiteX37" fmla="*/ 0 w 8325534"/>
              <a:gd name="connsiteY37" fmla="*/ 1063297 h 2953603"/>
              <a:gd name="connsiteX38" fmla="*/ 0 w 8325534"/>
              <a:gd name="connsiteY38" fmla="*/ 0 h 295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325534" h="2953603" fill="none" extrusionOk="0">
                <a:moveTo>
                  <a:pt x="0" y="0"/>
                </a:moveTo>
                <a:cubicBezTo>
                  <a:pt x="154222" y="-4039"/>
                  <a:pt x="334163" y="16872"/>
                  <a:pt x="511426" y="0"/>
                </a:cubicBezTo>
                <a:cubicBezTo>
                  <a:pt x="688689" y="-16872"/>
                  <a:pt x="829815" y="13834"/>
                  <a:pt x="939596" y="0"/>
                </a:cubicBezTo>
                <a:cubicBezTo>
                  <a:pt x="1049377" y="-13834"/>
                  <a:pt x="1427964" y="47405"/>
                  <a:pt x="1617532" y="0"/>
                </a:cubicBezTo>
                <a:cubicBezTo>
                  <a:pt x="1807100" y="-47405"/>
                  <a:pt x="1878182" y="45888"/>
                  <a:pt x="2128958" y="0"/>
                </a:cubicBezTo>
                <a:cubicBezTo>
                  <a:pt x="2379734" y="-45888"/>
                  <a:pt x="2427138" y="12612"/>
                  <a:pt x="2557128" y="0"/>
                </a:cubicBezTo>
                <a:cubicBezTo>
                  <a:pt x="2687118" y="-12612"/>
                  <a:pt x="2828742" y="34972"/>
                  <a:pt x="2902043" y="0"/>
                </a:cubicBezTo>
                <a:cubicBezTo>
                  <a:pt x="2975344" y="-34972"/>
                  <a:pt x="3327270" y="46307"/>
                  <a:pt x="3579980" y="0"/>
                </a:cubicBezTo>
                <a:cubicBezTo>
                  <a:pt x="3832690" y="-46307"/>
                  <a:pt x="3849667" y="21276"/>
                  <a:pt x="4008150" y="0"/>
                </a:cubicBezTo>
                <a:cubicBezTo>
                  <a:pt x="4166633" y="-21276"/>
                  <a:pt x="4309597" y="16537"/>
                  <a:pt x="4519576" y="0"/>
                </a:cubicBezTo>
                <a:cubicBezTo>
                  <a:pt x="4729555" y="-16537"/>
                  <a:pt x="4775484" y="26232"/>
                  <a:pt x="4864491" y="0"/>
                </a:cubicBezTo>
                <a:cubicBezTo>
                  <a:pt x="4953499" y="-26232"/>
                  <a:pt x="5134803" y="27425"/>
                  <a:pt x="5209406" y="0"/>
                </a:cubicBezTo>
                <a:cubicBezTo>
                  <a:pt x="5284009" y="-27425"/>
                  <a:pt x="5516030" y="36133"/>
                  <a:pt x="5720831" y="0"/>
                </a:cubicBezTo>
                <a:cubicBezTo>
                  <a:pt x="5925632" y="-36133"/>
                  <a:pt x="6218287" y="2951"/>
                  <a:pt x="6398768" y="0"/>
                </a:cubicBezTo>
                <a:cubicBezTo>
                  <a:pt x="6579249" y="-2951"/>
                  <a:pt x="6796267" y="45655"/>
                  <a:pt x="6910193" y="0"/>
                </a:cubicBezTo>
                <a:cubicBezTo>
                  <a:pt x="7024120" y="-45655"/>
                  <a:pt x="7272090" y="3205"/>
                  <a:pt x="7421619" y="0"/>
                </a:cubicBezTo>
                <a:cubicBezTo>
                  <a:pt x="7571148" y="-3205"/>
                  <a:pt x="8064642" y="75407"/>
                  <a:pt x="8325534" y="0"/>
                </a:cubicBezTo>
                <a:cubicBezTo>
                  <a:pt x="8354126" y="152146"/>
                  <a:pt x="8285201" y="335054"/>
                  <a:pt x="8325534" y="649793"/>
                </a:cubicBezTo>
                <a:cubicBezTo>
                  <a:pt x="8365867" y="964532"/>
                  <a:pt x="8275838" y="1082034"/>
                  <a:pt x="8325534" y="1270049"/>
                </a:cubicBezTo>
                <a:cubicBezTo>
                  <a:pt x="8375230" y="1458064"/>
                  <a:pt x="8275299" y="1613804"/>
                  <a:pt x="8325534" y="1890306"/>
                </a:cubicBezTo>
                <a:cubicBezTo>
                  <a:pt x="8375769" y="2166808"/>
                  <a:pt x="8313520" y="2654955"/>
                  <a:pt x="8325534" y="2953603"/>
                </a:cubicBezTo>
                <a:cubicBezTo>
                  <a:pt x="8115910" y="2953984"/>
                  <a:pt x="8088775" y="2944973"/>
                  <a:pt x="7897364" y="2953603"/>
                </a:cubicBezTo>
                <a:cubicBezTo>
                  <a:pt x="7705953" y="2962233"/>
                  <a:pt x="7563106" y="2944244"/>
                  <a:pt x="7469193" y="2953603"/>
                </a:cubicBezTo>
                <a:cubicBezTo>
                  <a:pt x="7375280" y="2962962"/>
                  <a:pt x="6927555" y="2928964"/>
                  <a:pt x="6791257" y="2953603"/>
                </a:cubicBezTo>
                <a:cubicBezTo>
                  <a:pt x="6654959" y="2978242"/>
                  <a:pt x="6271680" y="2907738"/>
                  <a:pt x="6030065" y="2953603"/>
                </a:cubicBezTo>
                <a:cubicBezTo>
                  <a:pt x="5788450" y="2999468"/>
                  <a:pt x="5641748" y="2905376"/>
                  <a:pt x="5435384" y="2953603"/>
                </a:cubicBezTo>
                <a:cubicBezTo>
                  <a:pt x="5229020" y="3001830"/>
                  <a:pt x="4975419" y="2916978"/>
                  <a:pt x="4757448" y="2953603"/>
                </a:cubicBezTo>
                <a:cubicBezTo>
                  <a:pt x="4539477" y="2990228"/>
                  <a:pt x="4496122" y="2949197"/>
                  <a:pt x="4412533" y="2953603"/>
                </a:cubicBezTo>
                <a:cubicBezTo>
                  <a:pt x="4328945" y="2958009"/>
                  <a:pt x="3992085" y="2895856"/>
                  <a:pt x="3734597" y="2953603"/>
                </a:cubicBezTo>
                <a:cubicBezTo>
                  <a:pt x="3477109" y="3011350"/>
                  <a:pt x="3263986" y="2903998"/>
                  <a:pt x="2973405" y="2953603"/>
                </a:cubicBezTo>
                <a:cubicBezTo>
                  <a:pt x="2682824" y="3003208"/>
                  <a:pt x="2637155" y="2947882"/>
                  <a:pt x="2545235" y="2953603"/>
                </a:cubicBezTo>
                <a:cubicBezTo>
                  <a:pt x="2453315" y="2959324"/>
                  <a:pt x="2229667" y="2934975"/>
                  <a:pt x="1950554" y="2953603"/>
                </a:cubicBezTo>
                <a:cubicBezTo>
                  <a:pt x="1671441" y="2972231"/>
                  <a:pt x="1559323" y="2891467"/>
                  <a:pt x="1355873" y="2953603"/>
                </a:cubicBezTo>
                <a:cubicBezTo>
                  <a:pt x="1152423" y="3015739"/>
                  <a:pt x="1006529" y="2931042"/>
                  <a:pt x="761192" y="2953603"/>
                </a:cubicBezTo>
                <a:cubicBezTo>
                  <a:pt x="515855" y="2976164"/>
                  <a:pt x="376099" y="2947599"/>
                  <a:pt x="0" y="2953603"/>
                </a:cubicBezTo>
                <a:cubicBezTo>
                  <a:pt x="-8155" y="2808752"/>
                  <a:pt x="26921" y="2533300"/>
                  <a:pt x="0" y="2333346"/>
                </a:cubicBezTo>
                <a:cubicBezTo>
                  <a:pt x="-26921" y="2133392"/>
                  <a:pt x="59034" y="1928691"/>
                  <a:pt x="0" y="1713090"/>
                </a:cubicBezTo>
                <a:cubicBezTo>
                  <a:pt x="-59034" y="1497489"/>
                  <a:pt x="603" y="1341224"/>
                  <a:pt x="0" y="1063297"/>
                </a:cubicBezTo>
                <a:cubicBezTo>
                  <a:pt x="-603" y="785370"/>
                  <a:pt x="92597" y="388670"/>
                  <a:pt x="0" y="0"/>
                </a:cubicBezTo>
                <a:close/>
              </a:path>
              <a:path w="8325534" h="2953603" stroke="0" extrusionOk="0">
                <a:moveTo>
                  <a:pt x="0" y="0"/>
                </a:moveTo>
                <a:cubicBezTo>
                  <a:pt x="180475" y="-60553"/>
                  <a:pt x="465943" y="11034"/>
                  <a:pt x="594681" y="0"/>
                </a:cubicBezTo>
                <a:cubicBezTo>
                  <a:pt x="723419" y="-11034"/>
                  <a:pt x="955090" y="20497"/>
                  <a:pt x="1189362" y="0"/>
                </a:cubicBezTo>
                <a:cubicBezTo>
                  <a:pt x="1423634" y="-20497"/>
                  <a:pt x="1639677" y="1937"/>
                  <a:pt x="1950554" y="0"/>
                </a:cubicBezTo>
                <a:cubicBezTo>
                  <a:pt x="2261431" y="-1937"/>
                  <a:pt x="2371381" y="15875"/>
                  <a:pt x="2545235" y="0"/>
                </a:cubicBezTo>
                <a:cubicBezTo>
                  <a:pt x="2719089" y="-15875"/>
                  <a:pt x="2741016" y="1635"/>
                  <a:pt x="2890150" y="0"/>
                </a:cubicBezTo>
                <a:cubicBezTo>
                  <a:pt x="3039284" y="-1635"/>
                  <a:pt x="3148056" y="19892"/>
                  <a:pt x="3401575" y="0"/>
                </a:cubicBezTo>
                <a:cubicBezTo>
                  <a:pt x="3655095" y="-19892"/>
                  <a:pt x="3791224" y="32553"/>
                  <a:pt x="3913001" y="0"/>
                </a:cubicBezTo>
                <a:cubicBezTo>
                  <a:pt x="4034778" y="-32553"/>
                  <a:pt x="4402043" y="52658"/>
                  <a:pt x="4674193" y="0"/>
                </a:cubicBezTo>
                <a:cubicBezTo>
                  <a:pt x="4946343" y="-52658"/>
                  <a:pt x="4959563" y="47223"/>
                  <a:pt x="5102363" y="0"/>
                </a:cubicBezTo>
                <a:cubicBezTo>
                  <a:pt x="5245163" y="-47223"/>
                  <a:pt x="5555594" y="37852"/>
                  <a:pt x="5697044" y="0"/>
                </a:cubicBezTo>
                <a:cubicBezTo>
                  <a:pt x="5838494" y="-37852"/>
                  <a:pt x="6206080" y="13359"/>
                  <a:pt x="6374980" y="0"/>
                </a:cubicBezTo>
                <a:cubicBezTo>
                  <a:pt x="6543880" y="-13359"/>
                  <a:pt x="6804968" y="27784"/>
                  <a:pt x="7052917" y="0"/>
                </a:cubicBezTo>
                <a:cubicBezTo>
                  <a:pt x="7300866" y="-27784"/>
                  <a:pt x="7332931" y="7239"/>
                  <a:pt x="7564342" y="0"/>
                </a:cubicBezTo>
                <a:cubicBezTo>
                  <a:pt x="7795753" y="-7239"/>
                  <a:pt x="8063751" y="41256"/>
                  <a:pt x="8325534" y="0"/>
                </a:cubicBezTo>
                <a:cubicBezTo>
                  <a:pt x="8386866" y="171858"/>
                  <a:pt x="8295906" y="284380"/>
                  <a:pt x="8325534" y="561185"/>
                </a:cubicBezTo>
                <a:cubicBezTo>
                  <a:pt x="8355162" y="837990"/>
                  <a:pt x="8316374" y="906316"/>
                  <a:pt x="8325534" y="1063297"/>
                </a:cubicBezTo>
                <a:cubicBezTo>
                  <a:pt x="8334694" y="1220278"/>
                  <a:pt x="8283642" y="1403311"/>
                  <a:pt x="8325534" y="1565410"/>
                </a:cubicBezTo>
                <a:cubicBezTo>
                  <a:pt x="8367426" y="1727509"/>
                  <a:pt x="8266098" y="1887107"/>
                  <a:pt x="8325534" y="2067522"/>
                </a:cubicBezTo>
                <a:cubicBezTo>
                  <a:pt x="8384970" y="2247937"/>
                  <a:pt x="8237775" y="2698095"/>
                  <a:pt x="8325534" y="2953603"/>
                </a:cubicBezTo>
                <a:cubicBezTo>
                  <a:pt x="8204182" y="2964578"/>
                  <a:pt x="8026840" y="2952069"/>
                  <a:pt x="7897364" y="2953603"/>
                </a:cubicBezTo>
                <a:cubicBezTo>
                  <a:pt x="7767888" y="2955137"/>
                  <a:pt x="7597165" y="2949560"/>
                  <a:pt x="7469193" y="2953603"/>
                </a:cubicBezTo>
                <a:cubicBezTo>
                  <a:pt x="7341221" y="2957646"/>
                  <a:pt x="7001187" y="2934511"/>
                  <a:pt x="6791257" y="2953603"/>
                </a:cubicBezTo>
                <a:cubicBezTo>
                  <a:pt x="6581327" y="2972695"/>
                  <a:pt x="6499878" y="2906348"/>
                  <a:pt x="6279831" y="2953603"/>
                </a:cubicBezTo>
                <a:cubicBezTo>
                  <a:pt x="6059784" y="3000858"/>
                  <a:pt x="6043568" y="2919887"/>
                  <a:pt x="5934916" y="2953603"/>
                </a:cubicBezTo>
                <a:cubicBezTo>
                  <a:pt x="5826264" y="2987319"/>
                  <a:pt x="5570572" y="2928614"/>
                  <a:pt x="5423491" y="2953603"/>
                </a:cubicBezTo>
                <a:cubicBezTo>
                  <a:pt x="5276410" y="2978592"/>
                  <a:pt x="5200938" y="2951090"/>
                  <a:pt x="5078576" y="2953603"/>
                </a:cubicBezTo>
                <a:cubicBezTo>
                  <a:pt x="4956214" y="2956116"/>
                  <a:pt x="4825886" y="2934232"/>
                  <a:pt x="4650405" y="2953603"/>
                </a:cubicBezTo>
                <a:cubicBezTo>
                  <a:pt x="4474924" y="2972974"/>
                  <a:pt x="4383085" y="2930554"/>
                  <a:pt x="4138980" y="2953603"/>
                </a:cubicBezTo>
                <a:cubicBezTo>
                  <a:pt x="3894875" y="2976652"/>
                  <a:pt x="3675987" y="2949725"/>
                  <a:pt x="3544299" y="2953603"/>
                </a:cubicBezTo>
                <a:cubicBezTo>
                  <a:pt x="3412611" y="2957481"/>
                  <a:pt x="3364850" y="2941379"/>
                  <a:pt x="3199384" y="2953603"/>
                </a:cubicBezTo>
                <a:cubicBezTo>
                  <a:pt x="3033918" y="2965827"/>
                  <a:pt x="2935837" y="2949941"/>
                  <a:pt x="2854469" y="2953603"/>
                </a:cubicBezTo>
                <a:cubicBezTo>
                  <a:pt x="2773101" y="2957265"/>
                  <a:pt x="2447385" y="2901233"/>
                  <a:pt x="2093277" y="2953603"/>
                </a:cubicBezTo>
                <a:cubicBezTo>
                  <a:pt x="1739169" y="3005973"/>
                  <a:pt x="1874869" y="2928575"/>
                  <a:pt x="1748362" y="2953603"/>
                </a:cubicBezTo>
                <a:cubicBezTo>
                  <a:pt x="1621855" y="2978631"/>
                  <a:pt x="1381755" y="2947376"/>
                  <a:pt x="1236936" y="2953603"/>
                </a:cubicBezTo>
                <a:cubicBezTo>
                  <a:pt x="1092117" y="2959830"/>
                  <a:pt x="816079" y="2918421"/>
                  <a:pt x="559000" y="2953603"/>
                </a:cubicBezTo>
                <a:cubicBezTo>
                  <a:pt x="301921" y="2988785"/>
                  <a:pt x="214930" y="2910675"/>
                  <a:pt x="0" y="2953603"/>
                </a:cubicBezTo>
                <a:cubicBezTo>
                  <a:pt x="-20123" y="2797890"/>
                  <a:pt x="23438" y="2512219"/>
                  <a:pt x="0" y="2333346"/>
                </a:cubicBezTo>
                <a:cubicBezTo>
                  <a:pt x="-23438" y="2154473"/>
                  <a:pt x="39626" y="1988377"/>
                  <a:pt x="0" y="1801698"/>
                </a:cubicBezTo>
                <a:cubicBezTo>
                  <a:pt x="-39626" y="1615019"/>
                  <a:pt x="4797" y="1420027"/>
                  <a:pt x="0" y="1299585"/>
                </a:cubicBezTo>
                <a:cubicBezTo>
                  <a:pt x="-4797" y="1179143"/>
                  <a:pt x="43307" y="831763"/>
                  <a:pt x="0" y="679329"/>
                </a:cubicBezTo>
                <a:cubicBezTo>
                  <a:pt x="-43307" y="526895"/>
                  <a:pt x="63132" y="200285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51594282"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Ink Free"/>
              </a:rPr>
              <a:t>We are looking for proactive, passionate students to lead the way in creating a happier environment in our school, for everyone!!</a:t>
            </a:r>
            <a:br>
              <a:rPr lang="en-GB" sz="2400" dirty="0">
                <a:latin typeface="Ink Free" panose="03080402000500000000" pitchFamily="66" charset="0"/>
              </a:rPr>
            </a:br>
            <a:endParaRPr lang="en-GB" sz="2400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Ink Free"/>
              </a:rPr>
              <a:t>Do you care about wellbeing and mental health?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Ink Free" panose="03080402000500000000" pitchFamily="66" charset="0"/>
              </a:rPr>
              <a:t>Do you want to make a positive change?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Ink Free"/>
              </a:rPr>
              <a:t>Do you want to make our school a happier and more encouraging place for everyone?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Ink Free"/>
              </a:rPr>
              <a:t>Do you want to help others in school to live more healthily?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070DBB4E-2F67-4526-867D-C9DE34384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A3E338A-D956-4387-A5B5-426D8FA3B27C}"/>
              </a:ext>
            </a:extLst>
          </p:cNvPr>
          <p:cNvSpPr txBox="1">
            <a:spLocks/>
          </p:cNvSpPr>
          <p:nvPr/>
        </p:nvSpPr>
        <p:spPr>
          <a:xfrm>
            <a:off x="580128" y="5689495"/>
            <a:ext cx="8325534" cy="932938"/>
          </a:xfrm>
          <a:custGeom>
            <a:avLst/>
            <a:gdLst>
              <a:gd name="connsiteX0" fmla="*/ 0 w 8325534"/>
              <a:gd name="connsiteY0" fmla="*/ 0 h 932938"/>
              <a:gd name="connsiteX1" fmla="*/ 594681 w 8325534"/>
              <a:gd name="connsiteY1" fmla="*/ 0 h 932938"/>
              <a:gd name="connsiteX2" fmla="*/ 1272617 w 8325534"/>
              <a:gd name="connsiteY2" fmla="*/ 0 h 932938"/>
              <a:gd name="connsiteX3" fmla="*/ 2033809 w 8325534"/>
              <a:gd name="connsiteY3" fmla="*/ 0 h 932938"/>
              <a:gd name="connsiteX4" fmla="*/ 2545235 w 8325534"/>
              <a:gd name="connsiteY4" fmla="*/ 0 h 932938"/>
              <a:gd name="connsiteX5" fmla="*/ 2973405 w 8325534"/>
              <a:gd name="connsiteY5" fmla="*/ 0 h 932938"/>
              <a:gd name="connsiteX6" fmla="*/ 3651341 w 8325534"/>
              <a:gd name="connsiteY6" fmla="*/ 0 h 932938"/>
              <a:gd name="connsiteX7" fmla="*/ 3996256 w 8325534"/>
              <a:gd name="connsiteY7" fmla="*/ 0 h 932938"/>
              <a:gd name="connsiteX8" fmla="*/ 4590937 w 8325534"/>
              <a:gd name="connsiteY8" fmla="*/ 0 h 932938"/>
              <a:gd name="connsiteX9" fmla="*/ 5019108 w 8325534"/>
              <a:gd name="connsiteY9" fmla="*/ 0 h 932938"/>
              <a:gd name="connsiteX10" fmla="*/ 5697044 w 8325534"/>
              <a:gd name="connsiteY10" fmla="*/ 0 h 932938"/>
              <a:gd name="connsiteX11" fmla="*/ 6208470 w 8325534"/>
              <a:gd name="connsiteY11" fmla="*/ 0 h 932938"/>
              <a:gd name="connsiteX12" fmla="*/ 6636640 w 8325534"/>
              <a:gd name="connsiteY12" fmla="*/ 0 h 932938"/>
              <a:gd name="connsiteX13" fmla="*/ 6981555 w 8325534"/>
              <a:gd name="connsiteY13" fmla="*/ 0 h 932938"/>
              <a:gd name="connsiteX14" fmla="*/ 7659491 w 8325534"/>
              <a:gd name="connsiteY14" fmla="*/ 0 h 932938"/>
              <a:gd name="connsiteX15" fmla="*/ 8325534 w 8325534"/>
              <a:gd name="connsiteY15" fmla="*/ 0 h 932938"/>
              <a:gd name="connsiteX16" fmla="*/ 8325534 w 8325534"/>
              <a:gd name="connsiteY16" fmla="*/ 457140 h 932938"/>
              <a:gd name="connsiteX17" fmla="*/ 8325534 w 8325534"/>
              <a:gd name="connsiteY17" fmla="*/ 932938 h 932938"/>
              <a:gd name="connsiteX18" fmla="*/ 7730853 w 8325534"/>
              <a:gd name="connsiteY18" fmla="*/ 932938 h 932938"/>
              <a:gd name="connsiteX19" fmla="*/ 7219427 w 8325534"/>
              <a:gd name="connsiteY19" fmla="*/ 932938 h 932938"/>
              <a:gd name="connsiteX20" fmla="*/ 6458236 w 8325534"/>
              <a:gd name="connsiteY20" fmla="*/ 932938 h 932938"/>
              <a:gd name="connsiteX21" fmla="*/ 5946810 w 8325534"/>
              <a:gd name="connsiteY21" fmla="*/ 932938 h 932938"/>
              <a:gd name="connsiteX22" fmla="*/ 5268874 w 8325534"/>
              <a:gd name="connsiteY22" fmla="*/ 932938 h 932938"/>
              <a:gd name="connsiteX23" fmla="*/ 4923959 w 8325534"/>
              <a:gd name="connsiteY23" fmla="*/ 932938 h 932938"/>
              <a:gd name="connsiteX24" fmla="*/ 4579044 w 8325534"/>
              <a:gd name="connsiteY24" fmla="*/ 932938 h 932938"/>
              <a:gd name="connsiteX25" fmla="*/ 3901107 w 8325534"/>
              <a:gd name="connsiteY25" fmla="*/ 932938 h 932938"/>
              <a:gd name="connsiteX26" fmla="*/ 3389682 w 8325534"/>
              <a:gd name="connsiteY26" fmla="*/ 932938 h 932938"/>
              <a:gd name="connsiteX27" fmla="*/ 2711745 w 8325534"/>
              <a:gd name="connsiteY27" fmla="*/ 932938 h 932938"/>
              <a:gd name="connsiteX28" fmla="*/ 1950554 w 8325534"/>
              <a:gd name="connsiteY28" fmla="*/ 932938 h 932938"/>
              <a:gd name="connsiteX29" fmla="*/ 1522383 w 8325534"/>
              <a:gd name="connsiteY29" fmla="*/ 932938 h 932938"/>
              <a:gd name="connsiteX30" fmla="*/ 844447 w 8325534"/>
              <a:gd name="connsiteY30" fmla="*/ 932938 h 932938"/>
              <a:gd name="connsiteX31" fmla="*/ 0 w 8325534"/>
              <a:gd name="connsiteY31" fmla="*/ 932938 h 932938"/>
              <a:gd name="connsiteX32" fmla="*/ 0 w 8325534"/>
              <a:gd name="connsiteY32" fmla="*/ 466469 h 932938"/>
              <a:gd name="connsiteX33" fmla="*/ 0 w 8325534"/>
              <a:gd name="connsiteY33" fmla="*/ 0 h 93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5534" h="932938" fill="none" extrusionOk="0">
                <a:moveTo>
                  <a:pt x="0" y="0"/>
                </a:moveTo>
                <a:cubicBezTo>
                  <a:pt x="227026" y="-8468"/>
                  <a:pt x="398657" y="22842"/>
                  <a:pt x="594681" y="0"/>
                </a:cubicBezTo>
                <a:cubicBezTo>
                  <a:pt x="790705" y="-22842"/>
                  <a:pt x="943752" y="79023"/>
                  <a:pt x="1272617" y="0"/>
                </a:cubicBezTo>
                <a:cubicBezTo>
                  <a:pt x="1601482" y="-79023"/>
                  <a:pt x="1842594" y="32332"/>
                  <a:pt x="2033809" y="0"/>
                </a:cubicBezTo>
                <a:cubicBezTo>
                  <a:pt x="2225024" y="-32332"/>
                  <a:pt x="2406832" y="17544"/>
                  <a:pt x="2545235" y="0"/>
                </a:cubicBezTo>
                <a:cubicBezTo>
                  <a:pt x="2683638" y="-17544"/>
                  <a:pt x="2864612" y="48332"/>
                  <a:pt x="2973405" y="0"/>
                </a:cubicBezTo>
                <a:cubicBezTo>
                  <a:pt x="3082198" y="-48332"/>
                  <a:pt x="3375335" y="74892"/>
                  <a:pt x="3651341" y="0"/>
                </a:cubicBezTo>
                <a:cubicBezTo>
                  <a:pt x="3927347" y="-74892"/>
                  <a:pt x="3889811" y="10042"/>
                  <a:pt x="3996256" y="0"/>
                </a:cubicBezTo>
                <a:cubicBezTo>
                  <a:pt x="4102702" y="-10042"/>
                  <a:pt x="4307197" y="62480"/>
                  <a:pt x="4590937" y="0"/>
                </a:cubicBezTo>
                <a:cubicBezTo>
                  <a:pt x="4874677" y="-62480"/>
                  <a:pt x="4906717" y="7645"/>
                  <a:pt x="5019108" y="0"/>
                </a:cubicBezTo>
                <a:cubicBezTo>
                  <a:pt x="5131499" y="-7645"/>
                  <a:pt x="5507476" y="47405"/>
                  <a:pt x="5697044" y="0"/>
                </a:cubicBezTo>
                <a:cubicBezTo>
                  <a:pt x="5886612" y="-47405"/>
                  <a:pt x="5957694" y="45888"/>
                  <a:pt x="6208470" y="0"/>
                </a:cubicBezTo>
                <a:cubicBezTo>
                  <a:pt x="6459246" y="-45888"/>
                  <a:pt x="6506650" y="12612"/>
                  <a:pt x="6636640" y="0"/>
                </a:cubicBezTo>
                <a:cubicBezTo>
                  <a:pt x="6766630" y="-12612"/>
                  <a:pt x="6908254" y="34972"/>
                  <a:pt x="6981555" y="0"/>
                </a:cubicBezTo>
                <a:cubicBezTo>
                  <a:pt x="7054856" y="-34972"/>
                  <a:pt x="7408617" y="52482"/>
                  <a:pt x="7659491" y="0"/>
                </a:cubicBezTo>
                <a:cubicBezTo>
                  <a:pt x="7910365" y="-52482"/>
                  <a:pt x="8011450" y="33433"/>
                  <a:pt x="8325534" y="0"/>
                </a:cubicBezTo>
                <a:cubicBezTo>
                  <a:pt x="8332303" y="158708"/>
                  <a:pt x="8314172" y="309277"/>
                  <a:pt x="8325534" y="457140"/>
                </a:cubicBezTo>
                <a:cubicBezTo>
                  <a:pt x="8336896" y="605003"/>
                  <a:pt x="8270496" y="798871"/>
                  <a:pt x="8325534" y="932938"/>
                </a:cubicBezTo>
                <a:cubicBezTo>
                  <a:pt x="8072510" y="957777"/>
                  <a:pt x="7988243" y="881827"/>
                  <a:pt x="7730853" y="932938"/>
                </a:cubicBezTo>
                <a:cubicBezTo>
                  <a:pt x="7473463" y="984049"/>
                  <a:pt x="7454908" y="892624"/>
                  <a:pt x="7219427" y="932938"/>
                </a:cubicBezTo>
                <a:cubicBezTo>
                  <a:pt x="6983946" y="973252"/>
                  <a:pt x="6753852" y="885330"/>
                  <a:pt x="6458236" y="932938"/>
                </a:cubicBezTo>
                <a:cubicBezTo>
                  <a:pt x="6162620" y="980546"/>
                  <a:pt x="6162469" y="912106"/>
                  <a:pt x="5946810" y="932938"/>
                </a:cubicBezTo>
                <a:cubicBezTo>
                  <a:pt x="5731151" y="953770"/>
                  <a:pt x="5605152" y="885486"/>
                  <a:pt x="5268874" y="932938"/>
                </a:cubicBezTo>
                <a:cubicBezTo>
                  <a:pt x="4932596" y="980390"/>
                  <a:pt x="5058955" y="917690"/>
                  <a:pt x="4923959" y="932938"/>
                </a:cubicBezTo>
                <a:cubicBezTo>
                  <a:pt x="4788964" y="948186"/>
                  <a:pt x="4661144" y="931103"/>
                  <a:pt x="4579044" y="932938"/>
                </a:cubicBezTo>
                <a:cubicBezTo>
                  <a:pt x="4496944" y="934773"/>
                  <a:pt x="4225327" y="886024"/>
                  <a:pt x="3901107" y="932938"/>
                </a:cubicBezTo>
                <a:cubicBezTo>
                  <a:pt x="3576887" y="979852"/>
                  <a:pt x="3553834" y="883059"/>
                  <a:pt x="3389682" y="932938"/>
                </a:cubicBezTo>
                <a:cubicBezTo>
                  <a:pt x="3225531" y="982817"/>
                  <a:pt x="3014566" y="910355"/>
                  <a:pt x="2711745" y="932938"/>
                </a:cubicBezTo>
                <a:cubicBezTo>
                  <a:pt x="2408924" y="955521"/>
                  <a:pt x="2290680" y="895489"/>
                  <a:pt x="1950554" y="932938"/>
                </a:cubicBezTo>
                <a:cubicBezTo>
                  <a:pt x="1610428" y="970387"/>
                  <a:pt x="1616296" y="923579"/>
                  <a:pt x="1522383" y="932938"/>
                </a:cubicBezTo>
                <a:cubicBezTo>
                  <a:pt x="1428470" y="942297"/>
                  <a:pt x="980745" y="908299"/>
                  <a:pt x="844447" y="932938"/>
                </a:cubicBezTo>
                <a:cubicBezTo>
                  <a:pt x="708149" y="957577"/>
                  <a:pt x="341122" y="863909"/>
                  <a:pt x="0" y="932938"/>
                </a:cubicBezTo>
                <a:cubicBezTo>
                  <a:pt x="-4833" y="737729"/>
                  <a:pt x="48915" y="644430"/>
                  <a:pt x="0" y="466469"/>
                </a:cubicBezTo>
                <a:cubicBezTo>
                  <a:pt x="-48915" y="288508"/>
                  <a:pt x="42679" y="208982"/>
                  <a:pt x="0" y="0"/>
                </a:cubicBezTo>
                <a:close/>
              </a:path>
              <a:path w="8325534" h="932938" stroke="0" extrusionOk="0">
                <a:moveTo>
                  <a:pt x="0" y="0"/>
                </a:moveTo>
                <a:cubicBezTo>
                  <a:pt x="180475" y="-60553"/>
                  <a:pt x="465943" y="11034"/>
                  <a:pt x="594681" y="0"/>
                </a:cubicBezTo>
                <a:cubicBezTo>
                  <a:pt x="723419" y="-11034"/>
                  <a:pt x="955090" y="20497"/>
                  <a:pt x="1189362" y="0"/>
                </a:cubicBezTo>
                <a:cubicBezTo>
                  <a:pt x="1423634" y="-20497"/>
                  <a:pt x="1639677" y="1937"/>
                  <a:pt x="1950554" y="0"/>
                </a:cubicBezTo>
                <a:cubicBezTo>
                  <a:pt x="2261431" y="-1937"/>
                  <a:pt x="2371381" y="15875"/>
                  <a:pt x="2545235" y="0"/>
                </a:cubicBezTo>
                <a:cubicBezTo>
                  <a:pt x="2719089" y="-15875"/>
                  <a:pt x="2741016" y="1635"/>
                  <a:pt x="2890150" y="0"/>
                </a:cubicBezTo>
                <a:cubicBezTo>
                  <a:pt x="3039284" y="-1635"/>
                  <a:pt x="3148056" y="19892"/>
                  <a:pt x="3401575" y="0"/>
                </a:cubicBezTo>
                <a:cubicBezTo>
                  <a:pt x="3655095" y="-19892"/>
                  <a:pt x="3791224" y="32553"/>
                  <a:pt x="3913001" y="0"/>
                </a:cubicBezTo>
                <a:cubicBezTo>
                  <a:pt x="4034778" y="-32553"/>
                  <a:pt x="4402043" y="52658"/>
                  <a:pt x="4674193" y="0"/>
                </a:cubicBezTo>
                <a:cubicBezTo>
                  <a:pt x="4946343" y="-52658"/>
                  <a:pt x="4959563" y="47223"/>
                  <a:pt x="5102363" y="0"/>
                </a:cubicBezTo>
                <a:cubicBezTo>
                  <a:pt x="5245163" y="-47223"/>
                  <a:pt x="5555594" y="37852"/>
                  <a:pt x="5697044" y="0"/>
                </a:cubicBezTo>
                <a:cubicBezTo>
                  <a:pt x="5838494" y="-37852"/>
                  <a:pt x="6206080" y="13359"/>
                  <a:pt x="6374980" y="0"/>
                </a:cubicBezTo>
                <a:cubicBezTo>
                  <a:pt x="6543880" y="-13359"/>
                  <a:pt x="6804968" y="27784"/>
                  <a:pt x="7052917" y="0"/>
                </a:cubicBezTo>
                <a:cubicBezTo>
                  <a:pt x="7300866" y="-27784"/>
                  <a:pt x="7332931" y="7239"/>
                  <a:pt x="7564342" y="0"/>
                </a:cubicBezTo>
                <a:cubicBezTo>
                  <a:pt x="7795753" y="-7239"/>
                  <a:pt x="8063751" y="41256"/>
                  <a:pt x="8325534" y="0"/>
                </a:cubicBezTo>
                <a:cubicBezTo>
                  <a:pt x="8345708" y="111082"/>
                  <a:pt x="8288780" y="312391"/>
                  <a:pt x="8325534" y="457140"/>
                </a:cubicBezTo>
                <a:cubicBezTo>
                  <a:pt x="8362288" y="601889"/>
                  <a:pt x="8315855" y="811940"/>
                  <a:pt x="8325534" y="932938"/>
                </a:cubicBezTo>
                <a:cubicBezTo>
                  <a:pt x="8246094" y="945508"/>
                  <a:pt x="8068557" y="923240"/>
                  <a:pt x="7980619" y="932938"/>
                </a:cubicBezTo>
                <a:cubicBezTo>
                  <a:pt x="7892682" y="942636"/>
                  <a:pt x="7569472" y="877929"/>
                  <a:pt x="7385938" y="932938"/>
                </a:cubicBezTo>
                <a:cubicBezTo>
                  <a:pt x="7202404" y="987947"/>
                  <a:pt x="6959307" y="890286"/>
                  <a:pt x="6708002" y="932938"/>
                </a:cubicBezTo>
                <a:cubicBezTo>
                  <a:pt x="6456697" y="975590"/>
                  <a:pt x="6248415" y="905273"/>
                  <a:pt x="5946810" y="932938"/>
                </a:cubicBezTo>
                <a:cubicBezTo>
                  <a:pt x="5645205" y="960603"/>
                  <a:pt x="5637900" y="927108"/>
                  <a:pt x="5518640" y="932938"/>
                </a:cubicBezTo>
                <a:cubicBezTo>
                  <a:pt x="5399380" y="938768"/>
                  <a:pt x="5051723" y="915237"/>
                  <a:pt x="4840703" y="932938"/>
                </a:cubicBezTo>
                <a:cubicBezTo>
                  <a:pt x="4629683" y="950639"/>
                  <a:pt x="4541176" y="881994"/>
                  <a:pt x="4329278" y="932938"/>
                </a:cubicBezTo>
                <a:cubicBezTo>
                  <a:pt x="4117381" y="983882"/>
                  <a:pt x="4093015" y="899222"/>
                  <a:pt x="3984363" y="932938"/>
                </a:cubicBezTo>
                <a:cubicBezTo>
                  <a:pt x="3875711" y="966654"/>
                  <a:pt x="3626423" y="913063"/>
                  <a:pt x="3472937" y="932938"/>
                </a:cubicBezTo>
                <a:cubicBezTo>
                  <a:pt x="3319451" y="952813"/>
                  <a:pt x="3250384" y="930425"/>
                  <a:pt x="3128022" y="932938"/>
                </a:cubicBezTo>
                <a:cubicBezTo>
                  <a:pt x="3005660" y="935451"/>
                  <a:pt x="2874208" y="906319"/>
                  <a:pt x="2699852" y="932938"/>
                </a:cubicBezTo>
                <a:cubicBezTo>
                  <a:pt x="2525496" y="959557"/>
                  <a:pt x="2435611" y="917877"/>
                  <a:pt x="2188426" y="932938"/>
                </a:cubicBezTo>
                <a:cubicBezTo>
                  <a:pt x="1941241" y="947999"/>
                  <a:pt x="1725433" y="929060"/>
                  <a:pt x="1593745" y="932938"/>
                </a:cubicBezTo>
                <a:cubicBezTo>
                  <a:pt x="1462057" y="936816"/>
                  <a:pt x="1414296" y="920714"/>
                  <a:pt x="1248830" y="932938"/>
                </a:cubicBezTo>
                <a:cubicBezTo>
                  <a:pt x="1083364" y="945162"/>
                  <a:pt x="985283" y="929276"/>
                  <a:pt x="903915" y="932938"/>
                </a:cubicBezTo>
                <a:cubicBezTo>
                  <a:pt x="822547" y="936600"/>
                  <a:pt x="182637" y="891732"/>
                  <a:pt x="0" y="932938"/>
                </a:cubicBezTo>
                <a:cubicBezTo>
                  <a:pt x="-34881" y="844968"/>
                  <a:pt x="47567" y="594770"/>
                  <a:pt x="0" y="494457"/>
                </a:cubicBezTo>
                <a:cubicBezTo>
                  <a:pt x="-47567" y="394144"/>
                  <a:pt x="42362" y="209577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515942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400" dirty="0">
                <a:latin typeface="Ink Free"/>
              </a:rPr>
              <a:t>Want to get involved? </a:t>
            </a:r>
            <a:br>
              <a:rPr lang="en-GB" sz="2400" dirty="0">
                <a:latin typeface="Ink Free" panose="03080402000500000000" pitchFamily="66" charset="0"/>
              </a:rPr>
            </a:br>
            <a:r>
              <a:rPr lang="en-GB" sz="2400" dirty="0">
                <a:latin typeface="Ink Free"/>
              </a:rPr>
              <a:t>Speak to Mrs Barnwell – </a:t>
            </a:r>
            <a:r>
              <a:rPr lang="en-GB" sz="2400" dirty="0">
                <a:hlinkClick r:id="rId3"/>
              </a:rPr>
              <a:t>hbarnwell@arthurterry.bham.sch.uk</a:t>
            </a:r>
            <a:r>
              <a:rPr lang="en-GB" sz="2400" dirty="0"/>
              <a:t> or message on Teams </a:t>
            </a:r>
            <a:endParaRPr lang="en-US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2400" dirty="0">
              <a:latin typeface="Ink Free" panose="03080402000500000000" pitchFamily="66" charset="0"/>
            </a:endParaRPr>
          </a:p>
        </p:txBody>
      </p:sp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55F01C5-0EF8-4553-9B24-DF46FD49E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989" y="149444"/>
            <a:ext cx="4546146" cy="18918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6FD05-7CAB-48C5-9FDD-4F795EF5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35" y="235567"/>
            <a:ext cx="6986015" cy="2001336"/>
          </a:xfrm>
          <a:custGeom>
            <a:avLst/>
            <a:gdLst>
              <a:gd name="connsiteX0" fmla="*/ 0 w 6986015"/>
              <a:gd name="connsiteY0" fmla="*/ 0 h 2001336"/>
              <a:gd name="connsiteX1" fmla="*/ 721888 w 6986015"/>
              <a:gd name="connsiteY1" fmla="*/ 0 h 2001336"/>
              <a:gd name="connsiteX2" fmla="*/ 1094476 w 6986015"/>
              <a:gd name="connsiteY2" fmla="*/ 0 h 2001336"/>
              <a:gd name="connsiteX3" fmla="*/ 1676644 w 6986015"/>
              <a:gd name="connsiteY3" fmla="*/ 0 h 2001336"/>
              <a:gd name="connsiteX4" fmla="*/ 2188951 w 6986015"/>
              <a:gd name="connsiteY4" fmla="*/ 0 h 2001336"/>
              <a:gd name="connsiteX5" fmla="*/ 2910840 w 6986015"/>
              <a:gd name="connsiteY5" fmla="*/ 0 h 2001336"/>
              <a:gd name="connsiteX6" fmla="*/ 3493008 w 6986015"/>
              <a:gd name="connsiteY6" fmla="*/ 0 h 2001336"/>
              <a:gd name="connsiteX7" fmla="*/ 3935455 w 6986015"/>
              <a:gd name="connsiteY7" fmla="*/ 0 h 2001336"/>
              <a:gd name="connsiteX8" fmla="*/ 4377903 w 6986015"/>
              <a:gd name="connsiteY8" fmla="*/ 0 h 2001336"/>
              <a:gd name="connsiteX9" fmla="*/ 4750490 w 6986015"/>
              <a:gd name="connsiteY9" fmla="*/ 0 h 2001336"/>
              <a:gd name="connsiteX10" fmla="*/ 5472378 w 6986015"/>
              <a:gd name="connsiteY10" fmla="*/ 0 h 2001336"/>
              <a:gd name="connsiteX11" fmla="*/ 5914826 w 6986015"/>
              <a:gd name="connsiteY11" fmla="*/ 0 h 2001336"/>
              <a:gd name="connsiteX12" fmla="*/ 6986015 w 6986015"/>
              <a:gd name="connsiteY12" fmla="*/ 0 h 2001336"/>
              <a:gd name="connsiteX13" fmla="*/ 6986015 w 6986015"/>
              <a:gd name="connsiteY13" fmla="*/ 540361 h 2001336"/>
              <a:gd name="connsiteX14" fmla="*/ 6986015 w 6986015"/>
              <a:gd name="connsiteY14" fmla="*/ 1080721 h 2001336"/>
              <a:gd name="connsiteX15" fmla="*/ 6986015 w 6986015"/>
              <a:gd name="connsiteY15" fmla="*/ 2001336 h 2001336"/>
              <a:gd name="connsiteX16" fmla="*/ 6333987 w 6986015"/>
              <a:gd name="connsiteY16" fmla="*/ 2001336 h 2001336"/>
              <a:gd name="connsiteX17" fmla="*/ 5821679 w 6986015"/>
              <a:gd name="connsiteY17" fmla="*/ 2001336 h 2001336"/>
              <a:gd name="connsiteX18" fmla="*/ 5309371 w 6986015"/>
              <a:gd name="connsiteY18" fmla="*/ 2001336 h 2001336"/>
              <a:gd name="connsiteX19" fmla="*/ 4657343 w 6986015"/>
              <a:gd name="connsiteY19" fmla="*/ 2001336 h 2001336"/>
              <a:gd name="connsiteX20" fmla="*/ 3935455 w 6986015"/>
              <a:gd name="connsiteY20" fmla="*/ 2001336 h 2001336"/>
              <a:gd name="connsiteX21" fmla="*/ 3213567 w 6986015"/>
              <a:gd name="connsiteY21" fmla="*/ 2001336 h 2001336"/>
              <a:gd name="connsiteX22" fmla="*/ 2491679 w 6986015"/>
              <a:gd name="connsiteY22" fmla="*/ 2001336 h 2001336"/>
              <a:gd name="connsiteX23" fmla="*/ 1769790 w 6986015"/>
              <a:gd name="connsiteY23" fmla="*/ 2001336 h 2001336"/>
              <a:gd name="connsiteX24" fmla="*/ 1117762 w 6986015"/>
              <a:gd name="connsiteY24" fmla="*/ 2001336 h 2001336"/>
              <a:gd name="connsiteX25" fmla="*/ 535594 w 6986015"/>
              <a:gd name="connsiteY25" fmla="*/ 2001336 h 2001336"/>
              <a:gd name="connsiteX26" fmla="*/ 0 w 6986015"/>
              <a:gd name="connsiteY26" fmla="*/ 2001336 h 2001336"/>
              <a:gd name="connsiteX27" fmla="*/ 0 w 6986015"/>
              <a:gd name="connsiteY27" fmla="*/ 1480989 h 2001336"/>
              <a:gd name="connsiteX28" fmla="*/ 0 w 6986015"/>
              <a:gd name="connsiteY28" fmla="*/ 1020681 h 2001336"/>
              <a:gd name="connsiteX29" fmla="*/ 0 w 6986015"/>
              <a:gd name="connsiteY29" fmla="*/ 540361 h 2001336"/>
              <a:gd name="connsiteX30" fmla="*/ 0 w 6986015"/>
              <a:gd name="connsiteY30" fmla="*/ 0 h 20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86015" h="2001336" fill="none" extrusionOk="0">
                <a:moveTo>
                  <a:pt x="0" y="0"/>
                </a:moveTo>
                <a:cubicBezTo>
                  <a:pt x="162439" y="-68093"/>
                  <a:pt x="468051" y="64503"/>
                  <a:pt x="721888" y="0"/>
                </a:cubicBezTo>
                <a:cubicBezTo>
                  <a:pt x="975725" y="-64503"/>
                  <a:pt x="990945" y="11793"/>
                  <a:pt x="1094476" y="0"/>
                </a:cubicBezTo>
                <a:cubicBezTo>
                  <a:pt x="1198007" y="-11793"/>
                  <a:pt x="1413293" y="18477"/>
                  <a:pt x="1676644" y="0"/>
                </a:cubicBezTo>
                <a:cubicBezTo>
                  <a:pt x="1939995" y="-18477"/>
                  <a:pt x="1982155" y="38765"/>
                  <a:pt x="2188951" y="0"/>
                </a:cubicBezTo>
                <a:cubicBezTo>
                  <a:pt x="2395747" y="-38765"/>
                  <a:pt x="2671648" y="62465"/>
                  <a:pt x="2910840" y="0"/>
                </a:cubicBezTo>
                <a:cubicBezTo>
                  <a:pt x="3150032" y="-62465"/>
                  <a:pt x="3270220" y="14004"/>
                  <a:pt x="3493008" y="0"/>
                </a:cubicBezTo>
                <a:cubicBezTo>
                  <a:pt x="3715796" y="-14004"/>
                  <a:pt x="3733610" y="30157"/>
                  <a:pt x="3935455" y="0"/>
                </a:cubicBezTo>
                <a:cubicBezTo>
                  <a:pt x="4137300" y="-30157"/>
                  <a:pt x="4212597" y="42177"/>
                  <a:pt x="4377903" y="0"/>
                </a:cubicBezTo>
                <a:cubicBezTo>
                  <a:pt x="4543209" y="-42177"/>
                  <a:pt x="4660396" y="32100"/>
                  <a:pt x="4750490" y="0"/>
                </a:cubicBezTo>
                <a:cubicBezTo>
                  <a:pt x="4840584" y="-32100"/>
                  <a:pt x="5308315" y="12894"/>
                  <a:pt x="5472378" y="0"/>
                </a:cubicBezTo>
                <a:cubicBezTo>
                  <a:pt x="5636441" y="-12894"/>
                  <a:pt x="5784853" y="20520"/>
                  <a:pt x="5914826" y="0"/>
                </a:cubicBezTo>
                <a:cubicBezTo>
                  <a:pt x="6044799" y="-20520"/>
                  <a:pt x="6697841" y="84350"/>
                  <a:pt x="6986015" y="0"/>
                </a:cubicBezTo>
                <a:cubicBezTo>
                  <a:pt x="7043498" y="143272"/>
                  <a:pt x="6922106" y="349821"/>
                  <a:pt x="6986015" y="540361"/>
                </a:cubicBezTo>
                <a:cubicBezTo>
                  <a:pt x="7049924" y="730901"/>
                  <a:pt x="6947719" y="898586"/>
                  <a:pt x="6986015" y="1080721"/>
                </a:cubicBezTo>
                <a:cubicBezTo>
                  <a:pt x="7024311" y="1262856"/>
                  <a:pt x="6878692" y="1545825"/>
                  <a:pt x="6986015" y="2001336"/>
                </a:cubicBezTo>
                <a:cubicBezTo>
                  <a:pt x="6810544" y="2040273"/>
                  <a:pt x="6483970" y="1965408"/>
                  <a:pt x="6333987" y="2001336"/>
                </a:cubicBezTo>
                <a:cubicBezTo>
                  <a:pt x="6184004" y="2037264"/>
                  <a:pt x="5947045" y="1963071"/>
                  <a:pt x="5821679" y="2001336"/>
                </a:cubicBezTo>
                <a:cubicBezTo>
                  <a:pt x="5696313" y="2039601"/>
                  <a:pt x="5533698" y="1991443"/>
                  <a:pt x="5309371" y="2001336"/>
                </a:cubicBezTo>
                <a:cubicBezTo>
                  <a:pt x="5085044" y="2011229"/>
                  <a:pt x="4916272" y="1934665"/>
                  <a:pt x="4657343" y="2001336"/>
                </a:cubicBezTo>
                <a:cubicBezTo>
                  <a:pt x="4398414" y="2068007"/>
                  <a:pt x="4273479" y="1914979"/>
                  <a:pt x="3935455" y="2001336"/>
                </a:cubicBezTo>
                <a:cubicBezTo>
                  <a:pt x="3597431" y="2087693"/>
                  <a:pt x="3526043" y="1986258"/>
                  <a:pt x="3213567" y="2001336"/>
                </a:cubicBezTo>
                <a:cubicBezTo>
                  <a:pt x="2901091" y="2016414"/>
                  <a:pt x="2711638" y="1933540"/>
                  <a:pt x="2491679" y="2001336"/>
                </a:cubicBezTo>
                <a:cubicBezTo>
                  <a:pt x="2271720" y="2069132"/>
                  <a:pt x="1975025" y="1962235"/>
                  <a:pt x="1769790" y="2001336"/>
                </a:cubicBezTo>
                <a:cubicBezTo>
                  <a:pt x="1564555" y="2040437"/>
                  <a:pt x="1282845" y="1970598"/>
                  <a:pt x="1117762" y="2001336"/>
                </a:cubicBezTo>
                <a:cubicBezTo>
                  <a:pt x="952679" y="2032074"/>
                  <a:pt x="734406" y="1936178"/>
                  <a:pt x="535594" y="2001336"/>
                </a:cubicBezTo>
                <a:cubicBezTo>
                  <a:pt x="336782" y="2066494"/>
                  <a:pt x="251325" y="1964473"/>
                  <a:pt x="0" y="2001336"/>
                </a:cubicBezTo>
                <a:cubicBezTo>
                  <a:pt x="-1262" y="1762354"/>
                  <a:pt x="2492" y="1591648"/>
                  <a:pt x="0" y="1480989"/>
                </a:cubicBezTo>
                <a:cubicBezTo>
                  <a:pt x="-2492" y="1370330"/>
                  <a:pt x="26831" y="1122171"/>
                  <a:pt x="0" y="1020681"/>
                </a:cubicBezTo>
                <a:cubicBezTo>
                  <a:pt x="-26831" y="919191"/>
                  <a:pt x="44822" y="641137"/>
                  <a:pt x="0" y="540361"/>
                </a:cubicBezTo>
                <a:cubicBezTo>
                  <a:pt x="-44822" y="439585"/>
                  <a:pt x="18272" y="191784"/>
                  <a:pt x="0" y="0"/>
                </a:cubicBezTo>
                <a:close/>
              </a:path>
              <a:path w="6986015" h="2001336" stroke="0" extrusionOk="0">
                <a:moveTo>
                  <a:pt x="0" y="0"/>
                </a:moveTo>
                <a:cubicBezTo>
                  <a:pt x="264890" y="-56103"/>
                  <a:pt x="299853" y="55990"/>
                  <a:pt x="582168" y="0"/>
                </a:cubicBezTo>
                <a:cubicBezTo>
                  <a:pt x="864483" y="-55990"/>
                  <a:pt x="823720" y="518"/>
                  <a:pt x="1024616" y="0"/>
                </a:cubicBezTo>
                <a:cubicBezTo>
                  <a:pt x="1225512" y="-518"/>
                  <a:pt x="1282188" y="38137"/>
                  <a:pt x="1397203" y="0"/>
                </a:cubicBezTo>
                <a:cubicBezTo>
                  <a:pt x="1512218" y="-38137"/>
                  <a:pt x="1659298" y="10281"/>
                  <a:pt x="1769790" y="0"/>
                </a:cubicBezTo>
                <a:cubicBezTo>
                  <a:pt x="1880282" y="-10281"/>
                  <a:pt x="1999098" y="38077"/>
                  <a:pt x="2212238" y="0"/>
                </a:cubicBezTo>
                <a:cubicBezTo>
                  <a:pt x="2425378" y="-38077"/>
                  <a:pt x="2645719" y="15590"/>
                  <a:pt x="2794406" y="0"/>
                </a:cubicBezTo>
                <a:cubicBezTo>
                  <a:pt x="2943093" y="-15590"/>
                  <a:pt x="3040117" y="32045"/>
                  <a:pt x="3166993" y="0"/>
                </a:cubicBezTo>
                <a:cubicBezTo>
                  <a:pt x="3293869" y="-32045"/>
                  <a:pt x="3668273" y="30660"/>
                  <a:pt x="3819022" y="0"/>
                </a:cubicBezTo>
                <a:cubicBezTo>
                  <a:pt x="3969771" y="-30660"/>
                  <a:pt x="4102433" y="45359"/>
                  <a:pt x="4261469" y="0"/>
                </a:cubicBezTo>
                <a:cubicBezTo>
                  <a:pt x="4420505" y="-45359"/>
                  <a:pt x="4724618" y="17345"/>
                  <a:pt x="4843637" y="0"/>
                </a:cubicBezTo>
                <a:cubicBezTo>
                  <a:pt x="4962656" y="-17345"/>
                  <a:pt x="5294379" y="51129"/>
                  <a:pt x="5565525" y="0"/>
                </a:cubicBezTo>
                <a:cubicBezTo>
                  <a:pt x="5836671" y="-51129"/>
                  <a:pt x="6071694" y="37023"/>
                  <a:pt x="6217553" y="0"/>
                </a:cubicBezTo>
                <a:cubicBezTo>
                  <a:pt x="6363412" y="-37023"/>
                  <a:pt x="6829951" y="72789"/>
                  <a:pt x="6986015" y="0"/>
                </a:cubicBezTo>
                <a:cubicBezTo>
                  <a:pt x="7017605" y="243807"/>
                  <a:pt x="6950822" y="294329"/>
                  <a:pt x="6986015" y="500334"/>
                </a:cubicBezTo>
                <a:cubicBezTo>
                  <a:pt x="7021208" y="706339"/>
                  <a:pt x="6941636" y="774452"/>
                  <a:pt x="6986015" y="1000668"/>
                </a:cubicBezTo>
                <a:cubicBezTo>
                  <a:pt x="7030394" y="1226884"/>
                  <a:pt x="6950151" y="1334963"/>
                  <a:pt x="6986015" y="1460975"/>
                </a:cubicBezTo>
                <a:cubicBezTo>
                  <a:pt x="7021879" y="1586987"/>
                  <a:pt x="6926247" y="1733704"/>
                  <a:pt x="6986015" y="2001336"/>
                </a:cubicBezTo>
                <a:cubicBezTo>
                  <a:pt x="6748326" y="2052294"/>
                  <a:pt x="6528251" y="1923711"/>
                  <a:pt x="6333987" y="2001336"/>
                </a:cubicBezTo>
                <a:cubicBezTo>
                  <a:pt x="6139723" y="2078961"/>
                  <a:pt x="5783304" y="1948819"/>
                  <a:pt x="5612099" y="2001336"/>
                </a:cubicBezTo>
                <a:cubicBezTo>
                  <a:pt x="5440894" y="2053853"/>
                  <a:pt x="5221233" y="1947418"/>
                  <a:pt x="5099791" y="2001336"/>
                </a:cubicBezTo>
                <a:cubicBezTo>
                  <a:pt x="4978349" y="2055254"/>
                  <a:pt x="4782626" y="2000097"/>
                  <a:pt x="4517623" y="2001336"/>
                </a:cubicBezTo>
                <a:cubicBezTo>
                  <a:pt x="4252620" y="2002575"/>
                  <a:pt x="4273007" y="1981220"/>
                  <a:pt x="4145036" y="2001336"/>
                </a:cubicBezTo>
                <a:cubicBezTo>
                  <a:pt x="4017065" y="2021452"/>
                  <a:pt x="3869164" y="1994492"/>
                  <a:pt x="3632728" y="2001336"/>
                </a:cubicBezTo>
                <a:cubicBezTo>
                  <a:pt x="3396292" y="2008180"/>
                  <a:pt x="3226252" y="1983754"/>
                  <a:pt x="3120420" y="2001336"/>
                </a:cubicBezTo>
                <a:cubicBezTo>
                  <a:pt x="3014588" y="2018918"/>
                  <a:pt x="2581996" y="1962165"/>
                  <a:pt x="2398532" y="2001336"/>
                </a:cubicBezTo>
                <a:cubicBezTo>
                  <a:pt x="2215068" y="2040507"/>
                  <a:pt x="2194648" y="1966892"/>
                  <a:pt x="2025944" y="2001336"/>
                </a:cubicBezTo>
                <a:cubicBezTo>
                  <a:pt x="1857240" y="2035780"/>
                  <a:pt x="1585110" y="1914921"/>
                  <a:pt x="1304056" y="2001336"/>
                </a:cubicBezTo>
                <a:cubicBezTo>
                  <a:pt x="1023002" y="2087751"/>
                  <a:pt x="934173" y="1918148"/>
                  <a:pt x="582168" y="2001336"/>
                </a:cubicBezTo>
                <a:cubicBezTo>
                  <a:pt x="230163" y="2084524"/>
                  <a:pt x="216235" y="1949084"/>
                  <a:pt x="0" y="2001336"/>
                </a:cubicBezTo>
                <a:cubicBezTo>
                  <a:pt x="-52876" y="1877641"/>
                  <a:pt x="10499" y="1729794"/>
                  <a:pt x="0" y="1501002"/>
                </a:cubicBezTo>
                <a:cubicBezTo>
                  <a:pt x="-10499" y="1272210"/>
                  <a:pt x="30845" y="1142271"/>
                  <a:pt x="0" y="980655"/>
                </a:cubicBezTo>
                <a:cubicBezTo>
                  <a:pt x="-30845" y="819039"/>
                  <a:pt x="58899" y="692845"/>
                  <a:pt x="0" y="440294"/>
                </a:cubicBezTo>
                <a:cubicBezTo>
                  <a:pt x="-58899" y="187743"/>
                  <a:pt x="8292" y="172646"/>
                  <a:pt x="0" y="0"/>
                </a:cubicBezTo>
                <a:close/>
              </a:path>
            </a:pathLst>
          </a:custGeom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47679588"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800" dirty="0">
                <a:latin typeface="Modern Love"/>
              </a:rPr>
              <a:t>Well-being Committee needs you!</a:t>
            </a:r>
            <a:endParaRPr lang="en-US" dirty="0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C31D29A-20AF-48CD-9694-4A26FA6D1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650" y="2237219"/>
            <a:ext cx="2906485" cy="2179454"/>
          </a:xfrm>
          <a:prstGeom prst="rect">
            <a:avLst/>
          </a:prstGeom>
        </p:spPr>
      </p:pic>
      <p:pic>
        <p:nvPicPr>
          <p:cNvPr id="3" name="Picture 7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F07C9F06-8189-43FF-A745-F97EFD457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4621" y="4534189"/>
            <a:ext cx="2443397" cy="18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B02FB-7EA7-4792-A7A6-8F6435204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7" y="5091762"/>
            <a:ext cx="6047874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Building resilience by taking control</a:t>
            </a:r>
          </a:p>
        </p:txBody>
      </p:sp>
      <p:pic>
        <p:nvPicPr>
          <p:cNvPr id="1026" name="Picture 2" descr="Take back control now and build your mental resilience - North Coast Courier">
            <a:extLst>
              <a:ext uri="{FF2B5EF4-FFF2-40B4-BE49-F238E27FC236}">
                <a16:creationId xmlns:a16="http://schemas.microsoft.com/office/drawing/2014/main" id="{6CD2D7B7-D374-4DCD-8AC9-E0FD24E5E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7" r="-1" b="27214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B626CB7-328B-45F9-979F-D2F1199EDBA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10340" r="59239"/>
          <a:stretch/>
        </p:blipFill>
        <p:spPr bwMode="auto">
          <a:xfrm>
            <a:off x="9864586" y="3066744"/>
            <a:ext cx="2096359" cy="1540125"/>
          </a:xfrm>
          <a:prstGeom prst="rect">
            <a:avLst/>
          </a:prstGeom>
          <a:noFill/>
        </p:spPr>
      </p:pic>
      <p:pic>
        <p:nvPicPr>
          <p:cNvPr id="11" name="Picture 10" descr="Wellbeing Support | St Ignatius Catholic Primary School">
            <a:extLst>
              <a:ext uri="{FF2B5EF4-FFF2-40B4-BE49-F238E27FC236}">
                <a16:creationId xmlns:a16="http://schemas.microsoft.com/office/drawing/2014/main" id="{B437022E-BC5B-455E-98BB-271A67F6F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 b="34654"/>
          <a:stretch/>
        </p:blipFill>
        <p:spPr bwMode="auto">
          <a:xfrm>
            <a:off x="17638" y="0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F05391-E62B-47C5-B21A-1E8D330155A4}"/>
              </a:ext>
            </a:extLst>
          </p:cNvPr>
          <p:cNvSpPr txBox="1"/>
          <p:nvPr/>
        </p:nvSpPr>
        <p:spPr>
          <a:xfrm>
            <a:off x="6998208" y="4994226"/>
            <a:ext cx="4870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Learning: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What is resilience?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What are your current worries/anxieties?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What can you do to take control of these worries and improve your resilience?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9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B40B9-611C-4C72-8D96-02DEC5CA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141" y="2717025"/>
            <a:ext cx="6778752" cy="1351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/>
              <a:t>BUT…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What’s on your mind? What might be making you feel anxious/worried right now?</a:t>
            </a:r>
          </a:p>
        </p:txBody>
      </p:sp>
      <p:pic>
        <p:nvPicPr>
          <p:cNvPr id="4" name="Content Placeholder 4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A0A329E2-E9AC-42C1-BAF8-950E855E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8" y="3568093"/>
            <a:ext cx="3326854" cy="317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13EC8-BEF3-48CF-B564-8F6314513729}"/>
              </a:ext>
            </a:extLst>
          </p:cNvPr>
          <p:cNvSpPr txBox="1"/>
          <p:nvPr/>
        </p:nvSpPr>
        <p:spPr>
          <a:xfrm>
            <a:off x="878852" y="3198761"/>
            <a:ext cx="262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The Anxiety Cycle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18980-74C1-477A-8B09-1CB1896623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56" r="19403"/>
          <a:stretch/>
        </p:blipFill>
        <p:spPr>
          <a:xfrm>
            <a:off x="0" y="-42635"/>
            <a:ext cx="2401824" cy="1741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D2FCC3-0BC7-4BC4-8FC2-AF24006482D8}"/>
              </a:ext>
            </a:extLst>
          </p:cNvPr>
          <p:cNvSpPr txBox="1"/>
          <p:nvPr/>
        </p:nvSpPr>
        <p:spPr>
          <a:xfrm>
            <a:off x="2552763" y="968120"/>
            <a:ext cx="9480741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resilient are you?...well, you’ve come to school and/or been isolating and you’ve continued to learn, despite the uncertainty of each day. </a:t>
            </a:r>
          </a:p>
          <a:p>
            <a:pPr algn="ctr"/>
            <a:r>
              <a:rPr lang="en-GB" sz="3200" b="1" dirty="0"/>
              <a:t>THAT IS SOME AWESOME RESILIENCE!!!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5489A-9545-4527-9B11-A9322B0CFEBE}"/>
              </a:ext>
            </a:extLst>
          </p:cNvPr>
          <p:cNvSpPr txBox="1"/>
          <p:nvPr/>
        </p:nvSpPr>
        <p:spPr>
          <a:xfrm>
            <a:off x="3506142" y="467818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Avoiding things that make us anxious only makes it worse.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6A231F-5681-4253-9731-7772C8E4C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230" y="2375176"/>
            <a:ext cx="1832007" cy="2445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340868-EC4D-4A00-9829-79294DEAE154}"/>
              </a:ext>
            </a:extLst>
          </p:cNvPr>
          <p:cNvSpPr txBox="1"/>
          <p:nvPr/>
        </p:nvSpPr>
        <p:spPr>
          <a:xfrm>
            <a:off x="2101659" y="251604"/>
            <a:ext cx="9587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202124"/>
                </a:solidFill>
                <a:effectLst/>
              </a:rPr>
              <a:t>Resilience - the capacity to recover quickly from difficulties; toughness.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753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2CA7BD-3EE3-4937-BAED-1C1E05334426}"/>
              </a:ext>
            </a:extLst>
          </p:cNvPr>
          <p:cNvSpPr txBox="1"/>
          <p:nvPr/>
        </p:nvSpPr>
        <p:spPr>
          <a:xfrm>
            <a:off x="454533" y="623584"/>
            <a:ext cx="1074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volini" panose="020B0502040204020203" pitchFamily="66" charset="0"/>
                <a:cs typeface="Cavolini" panose="020B0502040204020203" pitchFamily="66" charset="0"/>
              </a:rPr>
              <a:t>Whilst watching this 1 minute video, have a go at the task – you will need a pen and some paper (or use whiteboards).</a:t>
            </a:r>
          </a:p>
          <a:p>
            <a:endParaRPr lang="en-GB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D2F5A-8B23-4B59-BC88-BDDF3FEFFCA8}"/>
              </a:ext>
            </a:extLst>
          </p:cNvPr>
          <p:cNvSpPr txBox="1"/>
          <p:nvPr/>
        </p:nvSpPr>
        <p:spPr>
          <a:xfrm>
            <a:off x="6131430" y="2094158"/>
            <a:ext cx="5689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avolini" panose="020B0502040204020203" pitchFamily="66" charset="0"/>
                <a:cs typeface="Cavolini" panose="020B0502040204020203" pitchFamily="66" charset="0"/>
              </a:rPr>
              <a:t>Take control - </a:t>
            </a: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Now, with the person next to you, help each other find ways to overcome some of your worries and take control.</a:t>
            </a:r>
          </a:p>
          <a:p>
            <a:pPr algn="ctr"/>
            <a:endParaRPr lang="en-GB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3115B-5FCD-4491-BE7E-CBD7ADD8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3" y="1323192"/>
            <a:ext cx="5491732" cy="4458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818B38-18AC-4370-8AF0-D61CE55A6F37}"/>
              </a:ext>
            </a:extLst>
          </p:cNvPr>
          <p:cNvSpPr txBox="1"/>
          <p:nvPr/>
        </p:nvSpPr>
        <p:spPr>
          <a:xfrm>
            <a:off x="873630" y="5382088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https://www.youtube.com/watch?v=1mw6M-0_Q7I</a:t>
            </a:r>
            <a:endParaRPr lang="en-GB" dirty="0"/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8C3C3-4BD0-43ED-B20F-C227D0FE5DE1}"/>
              </a:ext>
            </a:extLst>
          </p:cNvPr>
          <p:cNvSpPr txBox="1"/>
          <p:nvPr/>
        </p:nvSpPr>
        <p:spPr>
          <a:xfrm>
            <a:off x="3562349" y="10036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Don’t ignore it – take control!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C0BB25-C5E1-4D0F-A57E-357F44D297DA}"/>
              </a:ext>
            </a:extLst>
          </p:cNvPr>
          <p:cNvSpPr txBox="1"/>
          <p:nvPr/>
        </p:nvSpPr>
        <p:spPr>
          <a:xfrm>
            <a:off x="7077837" y="5096255"/>
            <a:ext cx="412089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What have you learnt? Will you do anything differently?</a:t>
            </a:r>
          </a:p>
        </p:txBody>
      </p:sp>
    </p:spTree>
    <p:extLst>
      <p:ext uri="{BB962C8B-B14F-4D97-AF65-F5344CB8AC3E}">
        <p14:creationId xmlns:p14="http://schemas.microsoft.com/office/powerpoint/2010/main" val="22339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ow to revise essays. | Revision tips, Study skills, Study techniques">
            <a:extLst>
              <a:ext uri="{FF2B5EF4-FFF2-40B4-BE49-F238E27FC236}">
                <a16:creationId xmlns:a16="http://schemas.microsoft.com/office/drawing/2014/main" id="{F8DB023A-EA8E-4AAF-84E9-9C443C96C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22730-8E2E-4981-A4FF-FBAEE12F4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5" b="7022"/>
          <a:stretch/>
        </p:blipFill>
        <p:spPr>
          <a:xfrm>
            <a:off x="243841" y="31738"/>
            <a:ext cx="6498336" cy="6826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E361C-F546-46F4-94DD-D263B04F08DD}"/>
              </a:ext>
            </a:extLst>
          </p:cNvPr>
          <p:cNvSpPr txBox="1"/>
          <p:nvPr/>
        </p:nvSpPr>
        <p:spPr>
          <a:xfrm>
            <a:off x="7339585" y="2553325"/>
            <a:ext cx="42329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Don’t ignore it!</a:t>
            </a:r>
          </a:p>
          <a:p>
            <a:pPr algn="ctr"/>
            <a:r>
              <a:rPr lang="en-GB" sz="4400" b="1" dirty="0"/>
              <a:t>Take control!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52CD2-2691-47AA-96E7-759D78969EA9}"/>
              </a:ext>
            </a:extLst>
          </p:cNvPr>
          <p:cNvSpPr txBox="1"/>
          <p:nvPr/>
        </p:nvSpPr>
        <p:spPr>
          <a:xfrm>
            <a:off x="6976109" y="398550"/>
            <a:ext cx="4972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Year 11, 12 and 13</a:t>
            </a:r>
          </a:p>
        </p:txBody>
      </p:sp>
    </p:spTree>
    <p:extLst>
      <p:ext uri="{BB962C8B-B14F-4D97-AF65-F5344CB8AC3E}">
        <p14:creationId xmlns:p14="http://schemas.microsoft.com/office/powerpoint/2010/main" val="351203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320</Words>
  <Application>Microsoft Office PowerPoint</Application>
  <PresentationFormat>Widescreen</PresentationFormat>
  <Paragraphs>30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Cavolini</vt:lpstr>
      <vt:lpstr>Ink Free</vt:lpstr>
      <vt:lpstr>Modern Love</vt:lpstr>
      <vt:lpstr>Office Theme</vt:lpstr>
      <vt:lpstr>Well-being Committee needs you!</vt:lpstr>
      <vt:lpstr>Building resilience by taking control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Well-being Committee needs you!</dc:title>
  <dc:creator>Hannah Barnwell</dc:creator>
  <cp:lastModifiedBy>Hannah Barnwell</cp:lastModifiedBy>
  <cp:revision>27</cp:revision>
  <dcterms:created xsi:type="dcterms:W3CDTF">2020-11-22T21:12:28Z</dcterms:created>
  <dcterms:modified xsi:type="dcterms:W3CDTF">2021-06-19T11:13:05Z</dcterms:modified>
</cp:coreProperties>
</file>