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305" r:id="rId4"/>
    <p:sldId id="304" r:id="rId5"/>
    <p:sldId id="303" r:id="rId6"/>
    <p:sldId id="298" r:id="rId7"/>
    <p:sldId id="3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67B8-5F2E-4C01-B100-4FB1ED01B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66D12-0C68-4DBD-BF47-AA2A273A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02819-3542-41E8-9906-B171CAE8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666B-68E1-4FDE-BE0A-D2DD9175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F14E-491E-402C-9353-2B5BF942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2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D068-8621-43A5-8220-45AD3314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BE30E-50D3-4E4C-8483-EAB7C923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5CD7-3038-4BCC-A96A-592022C3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1B498-1163-4087-BD4E-B4CB0713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3D88-5460-4D44-A764-147AE50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1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69B93-2FD1-4A00-A9BF-4153AAA59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C3622-9757-46B0-8431-7EDEAEAB8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9FCA-F7B8-4A8D-BDD8-46F2ED17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61F7-2DA0-49A3-9811-C1710CF6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3FA44-3E9B-4070-84B9-52F78421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4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70B6-6729-48D0-B7E8-1C61EDE9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1A28-19B3-4360-9113-C2DD5E39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F138C-E447-4A04-8622-66A4D3AC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9027-322E-4E44-96C1-11AF0780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72D7-6BDF-4891-9960-0A5646ED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0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706E-CD73-4E19-A32C-C730C498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0499-315C-4CDA-AD28-E3425BFB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22A-E73A-4B1E-91D7-474F040C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2B15-41D7-4E48-A4DE-A6A0455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1EA8-ECF6-4D8B-B25D-14813685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C0DF-E779-4636-97AE-5A3FDC5B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F0D5-EABA-4C15-B77E-7E35A176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CB098-4CDB-4E38-82CF-9F256010B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3D95C-8CE1-41B3-A2A1-B4213F91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821C0-E6B0-46CF-9380-FA692FB0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A28B1-7649-41AA-BA1D-F7B15493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3C93-23A5-4D55-9393-8693046B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CB9E8-5683-439D-8990-B23490751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A04FF-654F-4C46-BF77-CB015106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307BB-0596-4539-B4AA-BDE2FDE93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AEE0E-8FE3-489E-887E-AC0C10D3B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C94C0-2F67-41CB-89F4-FF11597C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0F42F-0EFD-4052-AF44-CBA8CB61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5D39F-152E-42CD-A43A-BAA31340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F15D-345B-4E96-98CE-5235AE78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45A8-183B-403C-B642-E895A6A4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7E99-6A75-4A9F-A49C-D8D52A7D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31E6B-4FF7-4199-B7B9-B408973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7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80E7E-E9D4-43BB-9E47-A288B1CE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F8429-90CB-4105-AB04-5D464786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D7037-A260-40C5-BFAE-73A778A8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4CA5-AE15-4776-A997-C6889D5F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1E58-3A0E-49E3-BC85-9E214B05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5EC0-C325-4EFD-A721-F696ABEB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91C3-2F0C-4621-8E17-4F97931A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92B34-A368-44AB-B0F0-7B93C123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B1507-3468-49A7-844F-D2E83097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4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D8AA-E85F-47AF-BE65-FB85778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12B3C-3C42-43B2-8ED1-2BCAD5B1B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2F1C9-209E-447A-91B2-55975837E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B556A-0510-4342-8EB2-881DC803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DA70-7BA9-4B00-91C7-CD23932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AB2E6-F8C9-43C6-BA8B-6859552F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6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8BDA-AA7E-45CF-8764-0A99BB75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0C24-AA7A-43F2-8665-B8F07A6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BE1E-9F60-4CA6-9B4C-43AB1904A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6A31-4D3F-4443-AC6B-45D234D2E98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4C45-09B7-488B-8735-54A425818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CC6BB-819A-4597-8330-8DFD1F51D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D459-E759-4BFF-BF0A-65943FC4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ms.office.com/Pages/ResponsePage.aspx?id=onNUZMViq0uKbYN8DZZYfOEncZM8HFdIog1NJDUgEq1UN09ROVY0SzVYVjhWU1o5Sks0Wjg2MzVINy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BA0C-6850-428F-8FC1-F8CE0328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95" y="9778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Students: </a:t>
            </a:r>
            <a:r>
              <a:rPr lang="en-US" dirty="0"/>
              <a:t>Please take one minute at home to complete the survey to reflect on wellbeing in school this year.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link is assigned to you on G4S: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870B-7DAE-4BBF-BCEC-AA6C7B3A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5" y="33150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https://forms.office.com/Pages/ResponsePage.aspx?id=onNUZMViq0uKbYN8DZZYfOEncZM8HFdIog1NJDUgEq1UN09ROVY0SzVYVjhWU1o5Sks0Wjg2MzVINy4u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BFB9-87E8-44B3-8E0A-FB596002B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7" y="5060983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86631-3177-41DD-AE78-0B38CDC5817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11" y="94803"/>
            <a:ext cx="3810573" cy="791317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16A566-4AA5-4DA7-9A15-8960EAE2733D}"/>
              </a:ext>
            </a:extLst>
          </p:cNvPr>
          <p:cNvSpPr txBox="1"/>
          <p:nvPr/>
        </p:nvSpPr>
        <p:spPr>
          <a:xfrm>
            <a:off x="1706251" y="5618015"/>
            <a:ext cx="953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Recognising the importance of being unique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Identifying your own and each others positive ‘star’ qualities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 descr="Wellbeing Support | St Ignatius Catholic Primary School">
            <a:extLst>
              <a:ext uri="{FF2B5EF4-FFF2-40B4-BE49-F238E27FC236}">
                <a16:creationId xmlns:a16="http://schemas.microsoft.com/office/drawing/2014/main" id="{4B635D7E-668C-410A-86DB-DB8EC5BF2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 b="34654"/>
          <a:stretch/>
        </p:blipFill>
        <p:spPr bwMode="auto">
          <a:xfrm>
            <a:off x="176873" y="62380"/>
            <a:ext cx="2390835" cy="10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B8F00-0CB0-4B6E-97D2-C64C6819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931" y="1043487"/>
            <a:ext cx="5210980" cy="43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762BF-1D93-4359-AB9A-8E0B5787B379}"/>
              </a:ext>
            </a:extLst>
          </p:cNvPr>
          <p:cNvSpPr txBox="1"/>
          <p:nvPr/>
        </p:nvSpPr>
        <p:spPr>
          <a:xfrm>
            <a:off x="394663" y="3332904"/>
            <a:ext cx="4729787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</a:rPr>
              <a:t>It is the combination of everything that you have learned and the various things that you have done that make you truly different from everyone else on this planet.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</a:rPr>
              <a:t>Others may share some of your talents and abilities, but there is no one who is </a:t>
            </a:r>
            <a:r>
              <a:rPr lang="en-US" sz="2200" b="0" i="1" dirty="0">
                <a:effectLst/>
              </a:rPr>
              <a:t>identical</a:t>
            </a:r>
            <a:r>
              <a:rPr lang="en-US" sz="2200" b="0" i="0" dirty="0">
                <a:effectLst/>
              </a:rPr>
              <a:t> to you.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434C72-F85A-4C57-8C48-6FD1F8BEC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93" r="-1" b="126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56AE5-D5CE-4440-A4B8-63F806B6DE06}"/>
              </a:ext>
            </a:extLst>
          </p:cNvPr>
          <p:cNvSpPr txBox="1"/>
          <p:nvPr/>
        </p:nvSpPr>
        <p:spPr>
          <a:xfrm>
            <a:off x="394663" y="263951"/>
            <a:ext cx="5388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Modern Love Caps" panose="04070805081001020A01" pitchFamily="82" charset="0"/>
              </a:rPr>
              <a:t>The importance of being unique?</a:t>
            </a:r>
            <a:endParaRPr lang="en-GB" sz="3200" dirty="0">
              <a:latin typeface="Modern Love Caps" panose="04070805081001020A01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743B6-3C78-4D33-993B-49670391895F}"/>
              </a:ext>
            </a:extLst>
          </p:cNvPr>
          <p:cNvSpPr txBox="1"/>
          <p:nvPr/>
        </p:nvSpPr>
        <p:spPr>
          <a:xfrm>
            <a:off x="273181" y="1017105"/>
            <a:ext cx="5108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0" dirty="0">
                <a:solidFill>
                  <a:srgbClr val="333333"/>
                </a:solidFill>
                <a:effectLst/>
                <a:latin typeface="Lora"/>
              </a:rPr>
              <a:t>Every human being that has ever lived, or ever will live, is unique. You are truly one of a kind. We all know that we, as humans, share the usual bits and pieces that most of us have in common.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57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41A0E0-E514-4EB6-A1B6-75CEA2E053B0}"/>
              </a:ext>
            </a:extLst>
          </p:cNvPr>
          <p:cNvSpPr txBox="1"/>
          <p:nvPr/>
        </p:nvSpPr>
        <p:spPr>
          <a:xfrm>
            <a:off x="394663" y="2047696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How we think about </a:t>
            </a:r>
            <a:r>
              <a:rPr lang="en-US" sz="2000" b="1" i="0" dirty="0">
                <a:effectLst/>
              </a:rPr>
              <a:t>ourselves</a:t>
            </a:r>
            <a:r>
              <a:rPr lang="en-US" sz="2000" b="0" i="0" dirty="0">
                <a:effectLst/>
              </a:rPr>
              <a:t> affects how we feel about </a:t>
            </a:r>
            <a:r>
              <a:rPr lang="en-US" sz="2000" b="1" i="0" dirty="0">
                <a:effectLst/>
              </a:rPr>
              <a:t>ourselves</a:t>
            </a:r>
            <a:r>
              <a:rPr lang="en-US" sz="2000" b="0" i="0" dirty="0">
                <a:effectLst/>
              </a:rPr>
              <a:t> and how we interact with others and the world around us. </a:t>
            </a:r>
          </a:p>
          <a:p>
            <a:endParaRPr lang="en-US" sz="2000" dirty="0"/>
          </a:p>
          <a:p>
            <a:r>
              <a:rPr lang="en-US" sz="2000" b="0" i="0" dirty="0">
                <a:effectLst/>
              </a:rPr>
              <a:t>A </a:t>
            </a:r>
            <a:r>
              <a:rPr lang="en-US" sz="2000" b="1" i="0" dirty="0">
                <a:effectLst/>
              </a:rPr>
              <a:t>positive</a:t>
            </a:r>
            <a:r>
              <a:rPr lang="en-US" sz="2000" b="0" i="0" dirty="0">
                <a:effectLst/>
              </a:rPr>
              <a:t> self-image can boost our physical, mental, social, emotional, and spiritual </a:t>
            </a:r>
            <a:r>
              <a:rPr lang="en-US" sz="2000" b="1" i="0" dirty="0">
                <a:effectLst/>
              </a:rPr>
              <a:t>well-being.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4733A-2041-4133-9417-C3F7E2DDF734}"/>
              </a:ext>
            </a:extLst>
          </p:cNvPr>
          <p:cNvSpPr txBox="1"/>
          <p:nvPr/>
        </p:nvSpPr>
        <p:spPr>
          <a:xfrm>
            <a:off x="394663" y="263951"/>
            <a:ext cx="1140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Modern Love Caps" panose="04070805081001020A01" pitchFamily="82" charset="0"/>
              </a:rPr>
              <a:t>How does identifying </a:t>
            </a:r>
            <a:r>
              <a:rPr lang="en-US" sz="3200" dirty="0" err="1">
                <a:latin typeface="Modern Love Caps" panose="04070805081001020A01" pitchFamily="82" charset="0"/>
              </a:rPr>
              <a:t>your‘star’qualities</a:t>
            </a:r>
            <a:r>
              <a:rPr lang="en-US" sz="3200" dirty="0">
                <a:latin typeface="Modern Love Caps" panose="04070805081001020A01" pitchFamily="82" charset="0"/>
              </a:rPr>
              <a:t> help with your wellbeing?</a:t>
            </a:r>
            <a:endParaRPr lang="en-GB" sz="3200" dirty="0">
              <a:latin typeface="Modern Love Caps" panose="04070805081001020A01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A69D5-4BDB-483A-88A6-C0B7C9EC9B74}"/>
              </a:ext>
            </a:extLst>
          </p:cNvPr>
          <p:cNvSpPr txBox="1"/>
          <p:nvPr/>
        </p:nvSpPr>
        <p:spPr>
          <a:xfrm>
            <a:off x="942680" y="1376313"/>
            <a:ext cx="4231351" cy="461665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Recognising</a:t>
            </a:r>
            <a:r>
              <a:rPr lang="en-US" sz="2400" b="1" dirty="0"/>
              <a:t> your ‘star’ qualities</a:t>
            </a:r>
            <a:endParaRPr lang="en-GB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7E44B3-02FE-41EC-B472-1EF9CFB8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4251543"/>
            <a:ext cx="7495488" cy="2459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88E66B-2014-4179-B24B-30B18C13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72" y="4776662"/>
            <a:ext cx="2054653" cy="1817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15498-17BA-4057-85C8-EF997B194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99" y="2059847"/>
            <a:ext cx="1629570" cy="771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E090E-AC80-4FFD-826B-D176E1088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644" y="2047696"/>
            <a:ext cx="1680877" cy="7962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EC315C-9856-4C3C-A8E8-B833DCA98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290" y="1089435"/>
            <a:ext cx="1756030" cy="831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67839C-F312-4582-B07F-FFC0E1158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069" y="1087595"/>
            <a:ext cx="1756029" cy="8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59B70-0AE3-4170-AF12-4B1E7DA2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54" y="171042"/>
            <a:ext cx="7136843" cy="6515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2D491-B735-48B4-BBF6-9FE18AF56593}"/>
              </a:ext>
            </a:extLst>
          </p:cNvPr>
          <p:cNvSpPr txBox="1"/>
          <p:nvPr/>
        </p:nvSpPr>
        <p:spPr>
          <a:xfrm>
            <a:off x="8729222" y="383995"/>
            <a:ext cx="3117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2. Take a moment of reflection and think of some of the strengths and qualities that you like in yourself.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36D8D-9B03-4370-A3EF-BF66C1B85890}"/>
              </a:ext>
            </a:extLst>
          </p:cNvPr>
          <p:cNvSpPr txBox="1"/>
          <p:nvPr/>
        </p:nvSpPr>
        <p:spPr>
          <a:xfrm>
            <a:off x="344860" y="4743254"/>
            <a:ext cx="3117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3. Write 2 of these qualities above and below your name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968C0-8E50-4707-A6A2-2DF6FCB73686}"/>
              </a:ext>
            </a:extLst>
          </p:cNvPr>
          <p:cNvSpPr txBox="1"/>
          <p:nvPr/>
        </p:nvSpPr>
        <p:spPr>
          <a:xfrm>
            <a:off x="8801885" y="4440877"/>
            <a:ext cx="29725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4. Ask other people in your class to write positive qualities about you in each of the points of the star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6473B-6B62-4274-8836-B785CF06C4A6}"/>
              </a:ext>
            </a:extLst>
          </p:cNvPr>
          <p:cNvSpPr txBox="1"/>
          <p:nvPr/>
        </p:nvSpPr>
        <p:spPr>
          <a:xfrm>
            <a:off x="235671" y="498918"/>
            <a:ext cx="3117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Write your </a:t>
            </a:r>
            <a:r>
              <a:rPr lang="en-US" sz="2400" b="1" dirty="0"/>
              <a:t>FIRST name ONLY</a:t>
            </a:r>
            <a:r>
              <a:rPr lang="en-US" sz="2400" dirty="0"/>
              <a:t> in the middle of your star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31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856939-81B0-45CF-AB4B-18E81341FD9C}"/>
              </a:ext>
            </a:extLst>
          </p:cNvPr>
          <p:cNvSpPr txBox="1"/>
          <p:nvPr/>
        </p:nvSpPr>
        <p:spPr>
          <a:xfrm>
            <a:off x="2341382" y="2101369"/>
            <a:ext cx="7249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does it feel when someone says something positive about you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dirty="0"/>
              <a:t>Describe how these ‘positives’ stay with you or others.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en-US" sz="3200" dirty="0"/>
              <a:t>Do these make you/others feel more resilient? </a:t>
            </a:r>
          </a:p>
          <a:p>
            <a:pPr algn="ctr"/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8BC61-009C-422C-8FE8-6CAAEB64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7" y="0"/>
            <a:ext cx="2759504" cy="244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357CE-003D-4C9A-9CA3-10E64EEEE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1" t="7462" r="77969" b="40387"/>
          <a:stretch/>
        </p:blipFill>
        <p:spPr>
          <a:xfrm>
            <a:off x="9507380" y="4400549"/>
            <a:ext cx="2456020" cy="2272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F3A42-A314-4B1A-9CEF-6A02C7667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842"/>
          <a:stretch/>
        </p:blipFill>
        <p:spPr>
          <a:xfrm>
            <a:off x="8621922" y="85744"/>
            <a:ext cx="3570078" cy="1619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FC7B5-1245-4396-8E29-2202DAC2C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404" b="35836"/>
          <a:stretch/>
        </p:blipFill>
        <p:spPr>
          <a:xfrm>
            <a:off x="3238500" y="195199"/>
            <a:ext cx="5127761" cy="8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4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52FD-C75E-47D2-B3F3-6EE218E0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FD04-CC0B-47B1-BA77-902A026B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A9F18-0A10-4A0A-86BE-8BB3E86F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7"/>
          <a:stretch/>
        </p:blipFill>
        <p:spPr>
          <a:xfrm>
            <a:off x="90791" y="391407"/>
            <a:ext cx="6267505" cy="5941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E4914-EE0B-4B30-9F3D-58B223E01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7" r="4030"/>
          <a:stretch/>
        </p:blipFill>
        <p:spPr>
          <a:xfrm>
            <a:off x="6096000" y="391407"/>
            <a:ext cx="6005209" cy="59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inherit</vt:lpstr>
      <vt:lpstr>Lora</vt:lpstr>
      <vt:lpstr>Modern Love Caps</vt:lpstr>
      <vt:lpstr>Times New Roman</vt:lpstr>
      <vt:lpstr>Office Theme</vt:lpstr>
      <vt:lpstr>Students: Please take one minute at home to complete the survey to reflect on wellbeing in school this year.     This link is assigned to you on G4S: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Barnwell</dc:creator>
  <cp:lastModifiedBy>Hannah Barnwell</cp:lastModifiedBy>
  <cp:revision>65</cp:revision>
  <dcterms:created xsi:type="dcterms:W3CDTF">2021-06-07T21:58:32Z</dcterms:created>
  <dcterms:modified xsi:type="dcterms:W3CDTF">2021-07-02T09:32:28Z</dcterms:modified>
</cp:coreProperties>
</file>