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0E2E-1843-4BB0-EC1D-57AE08BA4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084EA-0C20-7AA9-D67B-2B9491BED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26CD-9FB0-D7C8-F7B5-19869833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C40B0-BDD2-D1C2-2C2A-8FE1025C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BDBE7-5C85-F628-DFFA-4C556D1E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5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629F-6BB8-5FF9-74A3-D57D927B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DCE92-0CD9-0446-B59F-D669C8190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7A194-F9EC-8923-1D3A-9A9DB013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4A6CA-9731-E8F3-B5BE-7B19F7DC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DE730-5DD4-0CA7-711B-FF783051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6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2BAA8-16B6-83E6-EA61-1CB6AEBC2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A7AA4-5B89-CC47-40A9-9348B3085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6E63B-DE1E-8EB4-C6DF-824CDA5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9B081-39B9-9981-072C-10C2527F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E00BD-3734-A20E-0530-626FCC62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6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9DE6-7F00-F1C0-9644-B3AE8706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4BFD-0549-B89B-2FD0-62F0F984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5F52-8E46-044D-1115-42E9301E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F5B8D-5F8F-4EE0-B679-49C75A5E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C709-3425-42FF-8A1A-ACB7EAED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8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2FBE-6159-2D72-3899-FE3F254E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76844-2409-C17C-C108-D29615C8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B687-38E9-F5DF-C738-1C0EF8A3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C7A18-004A-DF7A-9F0A-9F62A171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272C9-F421-73DF-F9A3-16CF9402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7D3D5-A5B1-291F-2832-E176B4FE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FE7D-068E-2FC5-955D-CE534095D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27D6E-A354-48F6-1DD6-E9FE61797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39614-349A-4D3C-F4EC-AD6482C6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9FF72-CA0D-0CCC-D9EF-5B10BA85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C6CC-3007-F4E6-69E6-1B9E0BBE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CD82-D9FF-1CE0-5E03-B3DB676B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545EA-F3F9-CD13-8BC1-B10F68AE9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F71E6-5D39-327D-E371-6C25840E4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132FF-8F7F-68F3-16C6-83C6C4E38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E2CFF-2888-39B9-6AC8-FB37BD4B6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9C95A-0B78-C16A-3791-B1AA762C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B1A8C-E5B5-2E9F-B407-BCDE3161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44D67-7695-E844-9505-30043628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8DBB-133A-4370-9A0F-01A5BDE8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974A6-5C04-9A1D-77DB-C6B0B9C7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35D70-79F1-2438-0E2F-3D5D6998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227B5-2EE9-5AC0-168D-4B17603F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2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6E5CD-6B66-435D-FAA0-B8B108C8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5587C-D6A6-649F-3B25-93F45703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AC545-AC78-C82C-E1C6-86396E45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8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1359-D0F4-1726-8F78-CEA3D7E90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46E6-BE7A-3F98-71FE-542A1A4DA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4C061-64D8-6732-1005-99CF766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9DDC5-C165-7332-8C11-D581243A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5AF03-E6D7-6A97-31A3-1CA12990E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F53F3-AC47-A429-C980-BFC7597A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1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2DAB-DEFA-7FCA-5F15-322C9693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3821C-97BF-A513-CC6D-E08D72ECF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AE51A-BE92-E35A-80B5-6385AA350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940C9-B5D4-ABC4-CDDA-E22219E9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4FDAA-6857-47C1-E9D7-21793FA6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08F4F-67AB-7F08-A9DF-B1B4951D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030ED-6E84-9FFE-CC36-6DCA67B0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D376E-6D0E-AB76-2DDC-176B0F60C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2C88-CE73-69D9-3E16-050F19C8E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3167-F41B-47EB-ADE7-FF24A04C785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E766-0A3C-5D7F-F027-E23B010DA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2ACDD-D0DD-FB4D-8A90-D2301EBBF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6D8E-BB6F-45B6-BE82-9B20EB5FA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4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932" y="404948"/>
            <a:ext cx="9144000" cy="805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22225">
                  <a:solidFill>
                    <a:srgbClr val="C55A1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Mocks Wrapper</a:t>
            </a:r>
            <a:endParaRPr lang="en-GB" b="1" dirty="0">
              <a:ln w="22225">
                <a:solidFill>
                  <a:srgbClr val="C55A1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908" y="1210899"/>
            <a:ext cx="3557452" cy="19673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1400" dirty="0"/>
              <a:t>How did you prepare for the mocks? What did you do to revise?</a:t>
            </a:r>
          </a:p>
          <a:p>
            <a:pPr algn="l"/>
            <a:r>
              <a:rPr lang="en-US" sz="1400" dirty="0"/>
              <a:t>a)</a:t>
            </a:r>
          </a:p>
          <a:p>
            <a:pPr algn="l"/>
            <a:r>
              <a:rPr lang="en-US" sz="1400" dirty="0"/>
              <a:t>b)</a:t>
            </a:r>
          </a:p>
          <a:p>
            <a:pPr algn="l"/>
            <a:r>
              <a:rPr lang="en-US" sz="1400" dirty="0"/>
              <a:t>c)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71850" y="1210899"/>
            <a:ext cx="3718561" cy="17282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2. Do you feel like you prepared enough for the mocks? </a:t>
            </a:r>
          </a:p>
          <a:p>
            <a:pPr algn="l"/>
            <a:r>
              <a:rPr lang="en-US" sz="1400" b="1" dirty="0">
                <a:ln w="22225">
                  <a:solidFill>
                    <a:srgbClr val="C55A1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        Yes         No</a:t>
            </a:r>
          </a:p>
          <a:p>
            <a:pPr algn="l"/>
            <a:r>
              <a:rPr lang="en-US" sz="1400" dirty="0"/>
              <a:t>Explain: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5908" y="4003011"/>
            <a:ext cx="3718561" cy="1293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1. What kind of mistakes did you make on the tests? 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32993" y="1088351"/>
            <a:ext cx="3716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3. How confident are you going into </a:t>
            </a:r>
          </a:p>
          <a:p>
            <a:r>
              <a:rPr lang="en-US" sz="1400" dirty="0"/>
              <a:t>the tests?</a:t>
            </a:r>
            <a:endParaRPr lang="en-GB" sz="1400" dirty="0"/>
          </a:p>
        </p:txBody>
      </p:sp>
      <p:sp>
        <p:nvSpPr>
          <p:cNvPr id="7" name="Left-Right Arrow 6"/>
          <p:cNvSpPr/>
          <p:nvPr/>
        </p:nvSpPr>
        <p:spPr>
          <a:xfrm>
            <a:off x="8681160" y="1854502"/>
            <a:ext cx="3123106" cy="548640"/>
          </a:xfrm>
          <a:prstGeom prst="leftRightArrow">
            <a:avLst/>
          </a:prstGeom>
          <a:solidFill>
            <a:schemeClr val="bg1"/>
          </a:solidFill>
          <a:ln>
            <a:solidFill>
              <a:srgbClr val="C55A1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1   2   3   </a:t>
            </a:r>
            <a:r>
              <a:rPr lang="en-US" b="1" dirty="0">
                <a:ln w="22225">
                  <a:solidFill>
                    <a:srgbClr val="C55A1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  <a:r>
              <a:rPr lang="en-US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5  6   </a:t>
            </a:r>
            <a:r>
              <a:rPr lang="en-US" b="1" dirty="0">
                <a:ln w="22225">
                  <a:solidFill>
                    <a:srgbClr val="92D05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8   9   10</a:t>
            </a:r>
            <a:endParaRPr lang="en-GB" b="1" dirty="0">
              <a:ln w="22225">
                <a:solidFill>
                  <a:srgbClr val="00B05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16309" y="2505154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Very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8563567" y="2505154"/>
            <a:ext cx="8106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Not very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744583" y="3329006"/>
            <a:ext cx="11260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If you don’t know where you’re going, you’ll never get there!</a:t>
            </a:r>
            <a:endParaRPr lang="en-GB" sz="2800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393474" y="4003011"/>
            <a:ext cx="3718561" cy="26982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2. What would you do differently next time to prepare for exams? </a:t>
            </a:r>
          </a:p>
          <a:p>
            <a:pPr algn="l"/>
            <a:endParaRPr lang="en-US" sz="1400" dirty="0"/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3. Set yourself 2 revision targets for the next time</a:t>
            </a:r>
          </a:p>
          <a:p>
            <a:pPr algn="l"/>
            <a:r>
              <a:rPr lang="en-US" sz="1400" dirty="0"/>
              <a:t>a)</a:t>
            </a:r>
          </a:p>
          <a:p>
            <a:pPr algn="l"/>
            <a:r>
              <a:rPr lang="en-US" sz="1400" dirty="0"/>
              <a:t>b)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8681160" y="5230588"/>
            <a:ext cx="3123106" cy="548640"/>
          </a:xfrm>
          <a:prstGeom prst="left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1   2   3   </a:t>
            </a:r>
            <a:r>
              <a:rPr lang="en-US" b="1" dirty="0">
                <a:ln w="22225">
                  <a:solidFill>
                    <a:srgbClr val="C55A1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  <a:r>
              <a:rPr lang="en-US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5  6   </a:t>
            </a:r>
            <a:r>
              <a:rPr lang="en-US" b="1" dirty="0">
                <a:ln w="22225">
                  <a:solidFill>
                    <a:srgbClr val="92D05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8   9   10</a:t>
            </a:r>
            <a:endParaRPr lang="en-GB" b="1" dirty="0">
              <a:ln w="22225">
                <a:solidFill>
                  <a:srgbClr val="00B05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316309" y="5881240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Very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8563567" y="5881240"/>
            <a:ext cx="8106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Not very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8272514" y="4395598"/>
            <a:ext cx="3716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4. How happy are you with your performance on the mocks?</a:t>
            </a:r>
            <a:endParaRPr lang="en-GB" sz="1400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A8B33FC-7044-4B10-8BFB-090E40A14C5A}"/>
              </a:ext>
            </a:extLst>
          </p:cNvPr>
          <p:cNvSpPr txBox="1">
            <a:spLocks/>
          </p:cNvSpPr>
          <p:nvPr/>
        </p:nvSpPr>
        <p:spPr>
          <a:xfrm>
            <a:off x="446327" y="5415776"/>
            <a:ext cx="3718561" cy="1293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AutoNum type="arabicPeriod"/>
            </a:pPr>
            <a:r>
              <a:rPr lang="en-US" sz="1400" dirty="0"/>
              <a:t>What subjects do you need to focus on?</a:t>
            </a:r>
          </a:p>
          <a:p>
            <a:pPr algn="l"/>
            <a:r>
              <a:rPr lang="en-US" sz="1400" dirty="0"/>
              <a:t>a)</a:t>
            </a:r>
          </a:p>
          <a:p>
            <a:pPr algn="l"/>
            <a:r>
              <a:rPr lang="en-US" sz="1400" dirty="0"/>
              <a:t>b)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520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 Theme</vt:lpstr>
      <vt:lpstr>Mocks Wrapper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Mocks Wrapper</dc:title>
  <dc:creator>Steven Cooper</dc:creator>
  <cp:lastModifiedBy>Steven Cooper</cp:lastModifiedBy>
  <cp:revision>1</cp:revision>
  <dcterms:created xsi:type="dcterms:W3CDTF">2023-01-27T07:50:57Z</dcterms:created>
  <dcterms:modified xsi:type="dcterms:W3CDTF">2023-01-27T07:51:13Z</dcterms:modified>
</cp:coreProperties>
</file>