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BF44D8-75EA-405E-8063-F9DE2FE69B32}" v="5" dt="2025-06-12T12:52:02.1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ydyn Briggs" userId="c8e2021b-f674-4bd9-911e-2b7515126fa0" providerId="ADAL" clId="{1EC5BEB9-BB61-47DC-9573-235481A7D519}"/>
    <pc:docChg chg="modSld sldOrd">
      <pc:chgData name="Haydyn Briggs" userId="c8e2021b-f674-4bd9-911e-2b7515126fa0" providerId="ADAL" clId="{1EC5BEB9-BB61-47DC-9573-235481A7D519}" dt="2024-06-28T12:13:18.012" v="130" actId="20577"/>
      <pc:docMkLst>
        <pc:docMk/>
      </pc:docMkLst>
      <pc:sldChg chg="modSp mod">
        <pc:chgData name="Haydyn Briggs" userId="c8e2021b-f674-4bd9-911e-2b7515126fa0" providerId="ADAL" clId="{1EC5BEB9-BB61-47DC-9573-235481A7D519}" dt="2024-06-28T12:13:18.012" v="130" actId="20577"/>
        <pc:sldMkLst>
          <pc:docMk/>
          <pc:sldMk cId="93717038" sldId="256"/>
        </pc:sldMkLst>
      </pc:sldChg>
      <pc:sldChg chg="ord">
        <pc:chgData name="Haydyn Briggs" userId="c8e2021b-f674-4bd9-911e-2b7515126fa0" providerId="ADAL" clId="{1EC5BEB9-BB61-47DC-9573-235481A7D519}" dt="2024-06-28T12:12:48.779" v="18"/>
        <pc:sldMkLst>
          <pc:docMk/>
          <pc:sldMk cId="1896002131" sldId="259"/>
        </pc:sldMkLst>
      </pc:sldChg>
      <pc:sldChg chg="modSp mod">
        <pc:chgData name="Haydyn Briggs" userId="c8e2021b-f674-4bd9-911e-2b7515126fa0" providerId="ADAL" clId="{1EC5BEB9-BB61-47DC-9573-235481A7D519}" dt="2024-06-28T12:12:21.805" v="16" actId="5793"/>
        <pc:sldMkLst>
          <pc:docMk/>
          <pc:sldMk cId="2935538262" sldId="260"/>
        </pc:sldMkLst>
      </pc:sldChg>
    </pc:docChg>
  </pc:docChgLst>
  <pc:docChgLst>
    <pc:chgData name="Haydyn Briggs" userId="c8e2021b-f674-4bd9-911e-2b7515126fa0" providerId="ADAL" clId="{9EBF44D8-75EA-405E-8063-F9DE2FE69B32}"/>
    <pc:docChg chg="undo custSel addSld delSld modSld">
      <pc:chgData name="Haydyn Briggs" userId="c8e2021b-f674-4bd9-911e-2b7515126fa0" providerId="ADAL" clId="{9EBF44D8-75EA-405E-8063-F9DE2FE69B32}" dt="2025-06-12T12:52:52.047" v="823" actId="20577"/>
      <pc:docMkLst>
        <pc:docMk/>
      </pc:docMkLst>
      <pc:sldChg chg="modSp mod">
        <pc:chgData name="Haydyn Briggs" userId="c8e2021b-f674-4bd9-911e-2b7515126fa0" providerId="ADAL" clId="{9EBF44D8-75EA-405E-8063-F9DE2FE69B32}" dt="2025-06-12T12:44:09.815" v="783" actId="1076"/>
        <pc:sldMkLst>
          <pc:docMk/>
          <pc:sldMk cId="93717038" sldId="256"/>
        </pc:sldMkLst>
        <pc:spChg chg="mod">
          <ac:chgData name="Haydyn Briggs" userId="c8e2021b-f674-4bd9-911e-2b7515126fa0" providerId="ADAL" clId="{9EBF44D8-75EA-405E-8063-F9DE2FE69B32}" dt="2025-06-12T12:44:05.303" v="782" actId="20577"/>
          <ac:spMkLst>
            <pc:docMk/>
            <pc:sldMk cId="93717038" sldId="256"/>
            <ac:spMk id="6" creationId="{1D2A1369-316C-49C4-CBCC-75ABCAA30D0B}"/>
          </ac:spMkLst>
        </pc:spChg>
        <pc:picChg chg="mod">
          <ac:chgData name="Haydyn Briggs" userId="c8e2021b-f674-4bd9-911e-2b7515126fa0" providerId="ADAL" clId="{9EBF44D8-75EA-405E-8063-F9DE2FE69B32}" dt="2025-06-12T12:44:09.815" v="783" actId="1076"/>
          <ac:picMkLst>
            <pc:docMk/>
            <pc:sldMk cId="93717038" sldId="256"/>
            <ac:picMk id="4" creationId="{9C185998-7E3C-A09B-C04B-939D2722E982}"/>
          </ac:picMkLst>
        </pc:picChg>
      </pc:sldChg>
      <pc:sldChg chg="del">
        <pc:chgData name="Haydyn Briggs" userId="c8e2021b-f674-4bd9-911e-2b7515126fa0" providerId="ADAL" clId="{9EBF44D8-75EA-405E-8063-F9DE2FE69B32}" dt="2025-06-12T12:37:23.175" v="68" actId="47"/>
        <pc:sldMkLst>
          <pc:docMk/>
          <pc:sldMk cId="2443514994" sldId="257"/>
        </pc:sldMkLst>
      </pc:sldChg>
      <pc:sldChg chg="del">
        <pc:chgData name="Haydyn Briggs" userId="c8e2021b-f674-4bd9-911e-2b7515126fa0" providerId="ADAL" clId="{9EBF44D8-75EA-405E-8063-F9DE2FE69B32}" dt="2025-06-12T12:37:23.776" v="69" actId="47"/>
        <pc:sldMkLst>
          <pc:docMk/>
          <pc:sldMk cId="2227223993" sldId="258"/>
        </pc:sldMkLst>
      </pc:sldChg>
      <pc:sldChg chg="del">
        <pc:chgData name="Haydyn Briggs" userId="c8e2021b-f674-4bd9-911e-2b7515126fa0" providerId="ADAL" clId="{9EBF44D8-75EA-405E-8063-F9DE2FE69B32}" dt="2025-06-12T12:37:37.860" v="76" actId="47"/>
        <pc:sldMkLst>
          <pc:docMk/>
          <pc:sldMk cId="1896002131" sldId="259"/>
        </pc:sldMkLst>
      </pc:sldChg>
      <pc:sldChg chg="modSp mod">
        <pc:chgData name="Haydyn Briggs" userId="c8e2021b-f674-4bd9-911e-2b7515126fa0" providerId="ADAL" clId="{9EBF44D8-75EA-405E-8063-F9DE2FE69B32}" dt="2025-06-12T12:37:14.818" v="67" actId="20577"/>
        <pc:sldMkLst>
          <pc:docMk/>
          <pc:sldMk cId="2935538262" sldId="260"/>
        </pc:sldMkLst>
        <pc:graphicFrameChg chg="modGraphic">
          <ac:chgData name="Haydyn Briggs" userId="c8e2021b-f674-4bd9-911e-2b7515126fa0" providerId="ADAL" clId="{9EBF44D8-75EA-405E-8063-F9DE2FE69B32}" dt="2025-06-12T12:37:14.818" v="67" actId="20577"/>
          <ac:graphicFrameMkLst>
            <pc:docMk/>
            <pc:sldMk cId="2935538262" sldId="260"/>
            <ac:graphicFrameMk id="8" creationId="{346CC15F-89F8-6333-0074-4DA767684294}"/>
          </ac:graphicFrameMkLst>
        </pc:graphicFrameChg>
      </pc:sldChg>
      <pc:sldChg chg="addSp delSp modSp add mod">
        <pc:chgData name="Haydyn Briggs" userId="c8e2021b-f674-4bd9-911e-2b7515126fa0" providerId="ADAL" clId="{9EBF44D8-75EA-405E-8063-F9DE2FE69B32}" dt="2025-06-12T12:52:52.047" v="823" actId="20577"/>
        <pc:sldMkLst>
          <pc:docMk/>
          <pc:sldMk cId="2314068453" sldId="261"/>
        </pc:sldMkLst>
        <pc:spChg chg="add">
          <ac:chgData name="Haydyn Briggs" userId="c8e2021b-f674-4bd9-911e-2b7515126fa0" providerId="ADAL" clId="{9EBF44D8-75EA-405E-8063-F9DE2FE69B32}" dt="2025-06-12T12:51:22.579" v="792"/>
          <ac:spMkLst>
            <pc:docMk/>
            <pc:sldMk cId="2314068453" sldId="261"/>
            <ac:spMk id="2" creationId="{D15D7725-57A7-151A-5D6A-75C02898315F}"/>
          </ac:spMkLst>
        </pc:spChg>
        <pc:spChg chg="add del mod">
          <ac:chgData name="Haydyn Briggs" userId="c8e2021b-f674-4bd9-911e-2b7515126fa0" providerId="ADAL" clId="{9EBF44D8-75EA-405E-8063-F9DE2FE69B32}" dt="2025-06-12T12:52:20.814" v="811"/>
          <ac:spMkLst>
            <pc:docMk/>
            <pc:sldMk cId="2314068453" sldId="261"/>
            <ac:spMk id="3" creationId="{618F4E75-B6E2-A5C0-6CE5-D6296ECC74BD}"/>
          </ac:spMkLst>
        </pc:spChg>
        <pc:spChg chg="mod">
          <ac:chgData name="Haydyn Briggs" userId="c8e2021b-f674-4bd9-911e-2b7515126fa0" providerId="ADAL" clId="{9EBF44D8-75EA-405E-8063-F9DE2FE69B32}" dt="2025-06-12T12:52:52.047" v="823" actId="20577"/>
          <ac:spMkLst>
            <pc:docMk/>
            <pc:sldMk cId="2314068453" sldId="261"/>
            <ac:spMk id="6" creationId="{C4938E58-1EC7-8467-3803-0766152C25B0}"/>
          </ac:spMkLst>
        </pc:spChg>
        <pc:spChg chg="add del mod">
          <ac:chgData name="Haydyn Briggs" userId="c8e2021b-f674-4bd9-911e-2b7515126fa0" providerId="ADAL" clId="{9EBF44D8-75EA-405E-8063-F9DE2FE69B32}" dt="2025-06-12T12:52:20.814" v="813"/>
          <ac:spMkLst>
            <pc:docMk/>
            <pc:sldMk cId="2314068453" sldId="261"/>
            <ac:spMk id="8" creationId="{97838E65-112E-0121-3BB7-D9FF918CA9F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168EE-B7D1-CA3D-630E-1CD072030B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FFD7F98-EFBB-4A38-C46F-B950056DAA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FC01AD1-E0C1-AF4E-DAC4-0D050B75C628}"/>
              </a:ext>
            </a:extLst>
          </p:cNvPr>
          <p:cNvSpPr>
            <a:spLocks noGrp="1"/>
          </p:cNvSpPr>
          <p:nvPr>
            <p:ph type="dt" sz="half" idx="10"/>
          </p:nvPr>
        </p:nvSpPr>
        <p:spPr/>
        <p:txBody>
          <a:bodyPr/>
          <a:lstStyle/>
          <a:p>
            <a:fld id="{E32596A0-F144-47FF-B145-3CE18033C630}" type="datetimeFigureOut">
              <a:rPr lang="en-GB" smtClean="0"/>
              <a:t>12/06/2025</a:t>
            </a:fld>
            <a:endParaRPr lang="en-GB"/>
          </a:p>
        </p:txBody>
      </p:sp>
      <p:sp>
        <p:nvSpPr>
          <p:cNvPr id="5" name="Footer Placeholder 4">
            <a:extLst>
              <a:ext uri="{FF2B5EF4-FFF2-40B4-BE49-F238E27FC236}">
                <a16:creationId xmlns:a16="http://schemas.microsoft.com/office/drawing/2014/main" id="{3715E771-0FCE-36BC-101E-B107B7EBCB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5788FA-A213-30E5-23BF-AA7F50FF96A1}"/>
              </a:ext>
            </a:extLst>
          </p:cNvPr>
          <p:cNvSpPr>
            <a:spLocks noGrp="1"/>
          </p:cNvSpPr>
          <p:nvPr>
            <p:ph type="sldNum" sz="quarter" idx="12"/>
          </p:nvPr>
        </p:nvSpPr>
        <p:spPr/>
        <p:txBody>
          <a:bodyPr/>
          <a:lstStyle/>
          <a:p>
            <a:fld id="{7C45B05A-0F40-4F81-8681-6AC84BCEF34A}" type="slidenum">
              <a:rPr lang="en-GB" smtClean="0"/>
              <a:t>‹#›</a:t>
            </a:fld>
            <a:endParaRPr lang="en-GB"/>
          </a:p>
        </p:txBody>
      </p:sp>
    </p:spTree>
    <p:extLst>
      <p:ext uri="{BB962C8B-B14F-4D97-AF65-F5344CB8AC3E}">
        <p14:creationId xmlns:p14="http://schemas.microsoft.com/office/powerpoint/2010/main" val="2581505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285E3-7559-56C2-A204-CE3AE69CB4E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0C8CE1E-1688-3538-0D4C-98878A96A9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AD50AF-86BD-2DEA-04D9-F68DA6664D46}"/>
              </a:ext>
            </a:extLst>
          </p:cNvPr>
          <p:cNvSpPr>
            <a:spLocks noGrp="1"/>
          </p:cNvSpPr>
          <p:nvPr>
            <p:ph type="dt" sz="half" idx="10"/>
          </p:nvPr>
        </p:nvSpPr>
        <p:spPr/>
        <p:txBody>
          <a:bodyPr/>
          <a:lstStyle/>
          <a:p>
            <a:fld id="{E32596A0-F144-47FF-B145-3CE18033C630}" type="datetimeFigureOut">
              <a:rPr lang="en-GB" smtClean="0"/>
              <a:t>12/06/2025</a:t>
            </a:fld>
            <a:endParaRPr lang="en-GB"/>
          </a:p>
        </p:txBody>
      </p:sp>
      <p:sp>
        <p:nvSpPr>
          <p:cNvPr id="5" name="Footer Placeholder 4">
            <a:extLst>
              <a:ext uri="{FF2B5EF4-FFF2-40B4-BE49-F238E27FC236}">
                <a16:creationId xmlns:a16="http://schemas.microsoft.com/office/drawing/2014/main" id="{A3464173-D423-FC6A-164D-9228867B09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B5EAE8-4EDA-6158-BCCB-667C3DCE6243}"/>
              </a:ext>
            </a:extLst>
          </p:cNvPr>
          <p:cNvSpPr>
            <a:spLocks noGrp="1"/>
          </p:cNvSpPr>
          <p:nvPr>
            <p:ph type="sldNum" sz="quarter" idx="12"/>
          </p:nvPr>
        </p:nvSpPr>
        <p:spPr/>
        <p:txBody>
          <a:bodyPr/>
          <a:lstStyle/>
          <a:p>
            <a:fld id="{7C45B05A-0F40-4F81-8681-6AC84BCEF34A}" type="slidenum">
              <a:rPr lang="en-GB" smtClean="0"/>
              <a:t>‹#›</a:t>
            </a:fld>
            <a:endParaRPr lang="en-GB"/>
          </a:p>
        </p:txBody>
      </p:sp>
    </p:spTree>
    <p:extLst>
      <p:ext uri="{BB962C8B-B14F-4D97-AF65-F5344CB8AC3E}">
        <p14:creationId xmlns:p14="http://schemas.microsoft.com/office/powerpoint/2010/main" val="3213452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477F5E-11E7-FF6D-4A33-694B513C412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B50EAED-1EA3-F7D0-A033-D4C71E8A63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44ACCF-246D-899A-47D6-68EB80C08987}"/>
              </a:ext>
            </a:extLst>
          </p:cNvPr>
          <p:cNvSpPr>
            <a:spLocks noGrp="1"/>
          </p:cNvSpPr>
          <p:nvPr>
            <p:ph type="dt" sz="half" idx="10"/>
          </p:nvPr>
        </p:nvSpPr>
        <p:spPr/>
        <p:txBody>
          <a:bodyPr/>
          <a:lstStyle/>
          <a:p>
            <a:fld id="{E32596A0-F144-47FF-B145-3CE18033C630}" type="datetimeFigureOut">
              <a:rPr lang="en-GB" smtClean="0"/>
              <a:t>12/06/2025</a:t>
            </a:fld>
            <a:endParaRPr lang="en-GB"/>
          </a:p>
        </p:txBody>
      </p:sp>
      <p:sp>
        <p:nvSpPr>
          <p:cNvPr id="5" name="Footer Placeholder 4">
            <a:extLst>
              <a:ext uri="{FF2B5EF4-FFF2-40B4-BE49-F238E27FC236}">
                <a16:creationId xmlns:a16="http://schemas.microsoft.com/office/drawing/2014/main" id="{7C656E72-480E-43ED-4333-AED64D6F23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F4EB90-479E-6F92-8B33-B50336F254FF}"/>
              </a:ext>
            </a:extLst>
          </p:cNvPr>
          <p:cNvSpPr>
            <a:spLocks noGrp="1"/>
          </p:cNvSpPr>
          <p:nvPr>
            <p:ph type="sldNum" sz="quarter" idx="12"/>
          </p:nvPr>
        </p:nvSpPr>
        <p:spPr/>
        <p:txBody>
          <a:bodyPr/>
          <a:lstStyle/>
          <a:p>
            <a:fld id="{7C45B05A-0F40-4F81-8681-6AC84BCEF34A}" type="slidenum">
              <a:rPr lang="en-GB" smtClean="0"/>
              <a:t>‹#›</a:t>
            </a:fld>
            <a:endParaRPr lang="en-GB"/>
          </a:p>
        </p:txBody>
      </p:sp>
    </p:spTree>
    <p:extLst>
      <p:ext uri="{BB962C8B-B14F-4D97-AF65-F5344CB8AC3E}">
        <p14:creationId xmlns:p14="http://schemas.microsoft.com/office/powerpoint/2010/main" val="3724380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56B89-072F-B599-A1A8-D19CEF9BED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328C1D-8F54-B8A1-2C43-A99FEF5C0F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2FEACC-CFBD-CED3-8B0A-9925488C3B59}"/>
              </a:ext>
            </a:extLst>
          </p:cNvPr>
          <p:cNvSpPr>
            <a:spLocks noGrp="1"/>
          </p:cNvSpPr>
          <p:nvPr>
            <p:ph type="dt" sz="half" idx="10"/>
          </p:nvPr>
        </p:nvSpPr>
        <p:spPr/>
        <p:txBody>
          <a:bodyPr/>
          <a:lstStyle/>
          <a:p>
            <a:fld id="{E32596A0-F144-47FF-B145-3CE18033C630}" type="datetimeFigureOut">
              <a:rPr lang="en-GB" smtClean="0"/>
              <a:t>12/06/2025</a:t>
            </a:fld>
            <a:endParaRPr lang="en-GB"/>
          </a:p>
        </p:txBody>
      </p:sp>
      <p:sp>
        <p:nvSpPr>
          <p:cNvPr id="5" name="Footer Placeholder 4">
            <a:extLst>
              <a:ext uri="{FF2B5EF4-FFF2-40B4-BE49-F238E27FC236}">
                <a16:creationId xmlns:a16="http://schemas.microsoft.com/office/drawing/2014/main" id="{35A08050-50EB-7F05-4974-4FD8AD354E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32E5FF-BAE3-390B-BB8E-3211A50B94CB}"/>
              </a:ext>
            </a:extLst>
          </p:cNvPr>
          <p:cNvSpPr>
            <a:spLocks noGrp="1"/>
          </p:cNvSpPr>
          <p:nvPr>
            <p:ph type="sldNum" sz="quarter" idx="12"/>
          </p:nvPr>
        </p:nvSpPr>
        <p:spPr/>
        <p:txBody>
          <a:bodyPr/>
          <a:lstStyle/>
          <a:p>
            <a:fld id="{7C45B05A-0F40-4F81-8681-6AC84BCEF34A}" type="slidenum">
              <a:rPr lang="en-GB" smtClean="0"/>
              <a:t>‹#›</a:t>
            </a:fld>
            <a:endParaRPr lang="en-GB"/>
          </a:p>
        </p:txBody>
      </p:sp>
    </p:spTree>
    <p:extLst>
      <p:ext uri="{BB962C8B-B14F-4D97-AF65-F5344CB8AC3E}">
        <p14:creationId xmlns:p14="http://schemas.microsoft.com/office/powerpoint/2010/main" val="2913366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E81D-62AD-4D34-7235-8024A16237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FFC95B2-25A7-1AD8-44CC-2C1AB1B6D7D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1115E2-482A-FAB1-DE16-FA66F02E846B}"/>
              </a:ext>
            </a:extLst>
          </p:cNvPr>
          <p:cNvSpPr>
            <a:spLocks noGrp="1"/>
          </p:cNvSpPr>
          <p:nvPr>
            <p:ph type="dt" sz="half" idx="10"/>
          </p:nvPr>
        </p:nvSpPr>
        <p:spPr/>
        <p:txBody>
          <a:bodyPr/>
          <a:lstStyle/>
          <a:p>
            <a:fld id="{E32596A0-F144-47FF-B145-3CE18033C630}" type="datetimeFigureOut">
              <a:rPr lang="en-GB" smtClean="0"/>
              <a:t>12/06/2025</a:t>
            </a:fld>
            <a:endParaRPr lang="en-GB"/>
          </a:p>
        </p:txBody>
      </p:sp>
      <p:sp>
        <p:nvSpPr>
          <p:cNvPr id="5" name="Footer Placeholder 4">
            <a:extLst>
              <a:ext uri="{FF2B5EF4-FFF2-40B4-BE49-F238E27FC236}">
                <a16:creationId xmlns:a16="http://schemas.microsoft.com/office/drawing/2014/main" id="{33DCB42B-3E21-5793-63EF-23CCEAD024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759667-B1D7-99D9-9FCE-AF7876C7FD63}"/>
              </a:ext>
            </a:extLst>
          </p:cNvPr>
          <p:cNvSpPr>
            <a:spLocks noGrp="1"/>
          </p:cNvSpPr>
          <p:nvPr>
            <p:ph type="sldNum" sz="quarter" idx="12"/>
          </p:nvPr>
        </p:nvSpPr>
        <p:spPr/>
        <p:txBody>
          <a:bodyPr/>
          <a:lstStyle/>
          <a:p>
            <a:fld id="{7C45B05A-0F40-4F81-8681-6AC84BCEF34A}" type="slidenum">
              <a:rPr lang="en-GB" smtClean="0"/>
              <a:t>‹#›</a:t>
            </a:fld>
            <a:endParaRPr lang="en-GB"/>
          </a:p>
        </p:txBody>
      </p:sp>
    </p:spTree>
    <p:extLst>
      <p:ext uri="{BB962C8B-B14F-4D97-AF65-F5344CB8AC3E}">
        <p14:creationId xmlns:p14="http://schemas.microsoft.com/office/powerpoint/2010/main" val="2773832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448E6-2B04-9717-AE71-7B177160AF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852FFD-7872-2D85-0423-A1E8A80D19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E49A4DD-2435-4ED1-D06F-247551AE0A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067E32A-D60F-4C62-D66A-37468DFCF094}"/>
              </a:ext>
            </a:extLst>
          </p:cNvPr>
          <p:cNvSpPr>
            <a:spLocks noGrp="1"/>
          </p:cNvSpPr>
          <p:nvPr>
            <p:ph type="dt" sz="half" idx="10"/>
          </p:nvPr>
        </p:nvSpPr>
        <p:spPr/>
        <p:txBody>
          <a:bodyPr/>
          <a:lstStyle/>
          <a:p>
            <a:fld id="{E32596A0-F144-47FF-B145-3CE18033C630}" type="datetimeFigureOut">
              <a:rPr lang="en-GB" smtClean="0"/>
              <a:t>12/06/2025</a:t>
            </a:fld>
            <a:endParaRPr lang="en-GB"/>
          </a:p>
        </p:txBody>
      </p:sp>
      <p:sp>
        <p:nvSpPr>
          <p:cNvPr id="6" name="Footer Placeholder 5">
            <a:extLst>
              <a:ext uri="{FF2B5EF4-FFF2-40B4-BE49-F238E27FC236}">
                <a16:creationId xmlns:a16="http://schemas.microsoft.com/office/drawing/2014/main" id="{B7D58890-E474-5761-BEB3-F8FB806262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CC864F-0AD5-4E5D-F660-6EFD55FF247B}"/>
              </a:ext>
            </a:extLst>
          </p:cNvPr>
          <p:cNvSpPr>
            <a:spLocks noGrp="1"/>
          </p:cNvSpPr>
          <p:nvPr>
            <p:ph type="sldNum" sz="quarter" idx="12"/>
          </p:nvPr>
        </p:nvSpPr>
        <p:spPr/>
        <p:txBody>
          <a:bodyPr/>
          <a:lstStyle/>
          <a:p>
            <a:fld id="{7C45B05A-0F40-4F81-8681-6AC84BCEF34A}" type="slidenum">
              <a:rPr lang="en-GB" smtClean="0"/>
              <a:t>‹#›</a:t>
            </a:fld>
            <a:endParaRPr lang="en-GB"/>
          </a:p>
        </p:txBody>
      </p:sp>
    </p:spTree>
    <p:extLst>
      <p:ext uri="{BB962C8B-B14F-4D97-AF65-F5344CB8AC3E}">
        <p14:creationId xmlns:p14="http://schemas.microsoft.com/office/powerpoint/2010/main" val="702302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EEE41-C89E-87D3-EFE5-05C95851F40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B9F3284-3717-169D-7361-3016D7411B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BE0CFC-5F15-E84A-A1F0-E6592606C0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6870A6E-B83F-DC20-997C-33EBF70372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E1296D-AF3B-2E2A-606A-275A559B61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D02B2B6-E0BB-BED0-CD73-E2AE1DE10DA8}"/>
              </a:ext>
            </a:extLst>
          </p:cNvPr>
          <p:cNvSpPr>
            <a:spLocks noGrp="1"/>
          </p:cNvSpPr>
          <p:nvPr>
            <p:ph type="dt" sz="half" idx="10"/>
          </p:nvPr>
        </p:nvSpPr>
        <p:spPr/>
        <p:txBody>
          <a:bodyPr/>
          <a:lstStyle/>
          <a:p>
            <a:fld id="{E32596A0-F144-47FF-B145-3CE18033C630}" type="datetimeFigureOut">
              <a:rPr lang="en-GB" smtClean="0"/>
              <a:t>12/06/2025</a:t>
            </a:fld>
            <a:endParaRPr lang="en-GB"/>
          </a:p>
        </p:txBody>
      </p:sp>
      <p:sp>
        <p:nvSpPr>
          <p:cNvPr id="8" name="Footer Placeholder 7">
            <a:extLst>
              <a:ext uri="{FF2B5EF4-FFF2-40B4-BE49-F238E27FC236}">
                <a16:creationId xmlns:a16="http://schemas.microsoft.com/office/drawing/2014/main" id="{6C9B7DCA-1687-488E-AAF6-2EC57173AC9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3CC981D-06A2-C2E0-4F8A-43B8FBEB9ACF}"/>
              </a:ext>
            </a:extLst>
          </p:cNvPr>
          <p:cNvSpPr>
            <a:spLocks noGrp="1"/>
          </p:cNvSpPr>
          <p:nvPr>
            <p:ph type="sldNum" sz="quarter" idx="12"/>
          </p:nvPr>
        </p:nvSpPr>
        <p:spPr/>
        <p:txBody>
          <a:bodyPr/>
          <a:lstStyle/>
          <a:p>
            <a:fld id="{7C45B05A-0F40-4F81-8681-6AC84BCEF34A}" type="slidenum">
              <a:rPr lang="en-GB" smtClean="0"/>
              <a:t>‹#›</a:t>
            </a:fld>
            <a:endParaRPr lang="en-GB"/>
          </a:p>
        </p:txBody>
      </p:sp>
    </p:spTree>
    <p:extLst>
      <p:ext uri="{BB962C8B-B14F-4D97-AF65-F5344CB8AC3E}">
        <p14:creationId xmlns:p14="http://schemas.microsoft.com/office/powerpoint/2010/main" val="2923235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83083-E5B3-B67C-86A1-EE13B491042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EE18BC4-362A-76A1-2845-F4B49098681C}"/>
              </a:ext>
            </a:extLst>
          </p:cNvPr>
          <p:cNvSpPr>
            <a:spLocks noGrp="1"/>
          </p:cNvSpPr>
          <p:nvPr>
            <p:ph type="dt" sz="half" idx="10"/>
          </p:nvPr>
        </p:nvSpPr>
        <p:spPr/>
        <p:txBody>
          <a:bodyPr/>
          <a:lstStyle/>
          <a:p>
            <a:fld id="{E32596A0-F144-47FF-B145-3CE18033C630}" type="datetimeFigureOut">
              <a:rPr lang="en-GB" smtClean="0"/>
              <a:t>12/06/2025</a:t>
            </a:fld>
            <a:endParaRPr lang="en-GB"/>
          </a:p>
        </p:txBody>
      </p:sp>
      <p:sp>
        <p:nvSpPr>
          <p:cNvPr id="4" name="Footer Placeholder 3">
            <a:extLst>
              <a:ext uri="{FF2B5EF4-FFF2-40B4-BE49-F238E27FC236}">
                <a16:creationId xmlns:a16="http://schemas.microsoft.com/office/drawing/2014/main" id="{A43371C4-87B7-6A93-46BB-CE121E74D87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9498034-151D-FFBD-1D10-FE7E5631CEBA}"/>
              </a:ext>
            </a:extLst>
          </p:cNvPr>
          <p:cNvSpPr>
            <a:spLocks noGrp="1"/>
          </p:cNvSpPr>
          <p:nvPr>
            <p:ph type="sldNum" sz="quarter" idx="12"/>
          </p:nvPr>
        </p:nvSpPr>
        <p:spPr/>
        <p:txBody>
          <a:bodyPr/>
          <a:lstStyle/>
          <a:p>
            <a:fld id="{7C45B05A-0F40-4F81-8681-6AC84BCEF34A}" type="slidenum">
              <a:rPr lang="en-GB" smtClean="0"/>
              <a:t>‹#›</a:t>
            </a:fld>
            <a:endParaRPr lang="en-GB"/>
          </a:p>
        </p:txBody>
      </p:sp>
    </p:spTree>
    <p:extLst>
      <p:ext uri="{BB962C8B-B14F-4D97-AF65-F5344CB8AC3E}">
        <p14:creationId xmlns:p14="http://schemas.microsoft.com/office/powerpoint/2010/main" val="2956685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2733D4-9358-FA47-991D-BFAD04CA85E6}"/>
              </a:ext>
            </a:extLst>
          </p:cNvPr>
          <p:cNvSpPr>
            <a:spLocks noGrp="1"/>
          </p:cNvSpPr>
          <p:nvPr>
            <p:ph type="dt" sz="half" idx="10"/>
          </p:nvPr>
        </p:nvSpPr>
        <p:spPr/>
        <p:txBody>
          <a:bodyPr/>
          <a:lstStyle/>
          <a:p>
            <a:fld id="{E32596A0-F144-47FF-B145-3CE18033C630}" type="datetimeFigureOut">
              <a:rPr lang="en-GB" smtClean="0"/>
              <a:t>12/06/2025</a:t>
            </a:fld>
            <a:endParaRPr lang="en-GB"/>
          </a:p>
        </p:txBody>
      </p:sp>
      <p:sp>
        <p:nvSpPr>
          <p:cNvPr id="3" name="Footer Placeholder 2">
            <a:extLst>
              <a:ext uri="{FF2B5EF4-FFF2-40B4-BE49-F238E27FC236}">
                <a16:creationId xmlns:a16="http://schemas.microsoft.com/office/drawing/2014/main" id="{A165FB94-FEC7-B523-D3A7-87F62B2521F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0114447-9061-9836-A182-F3375ECE96C0}"/>
              </a:ext>
            </a:extLst>
          </p:cNvPr>
          <p:cNvSpPr>
            <a:spLocks noGrp="1"/>
          </p:cNvSpPr>
          <p:nvPr>
            <p:ph type="sldNum" sz="quarter" idx="12"/>
          </p:nvPr>
        </p:nvSpPr>
        <p:spPr/>
        <p:txBody>
          <a:bodyPr/>
          <a:lstStyle/>
          <a:p>
            <a:fld id="{7C45B05A-0F40-4F81-8681-6AC84BCEF34A}" type="slidenum">
              <a:rPr lang="en-GB" smtClean="0"/>
              <a:t>‹#›</a:t>
            </a:fld>
            <a:endParaRPr lang="en-GB"/>
          </a:p>
        </p:txBody>
      </p:sp>
    </p:spTree>
    <p:extLst>
      <p:ext uri="{BB962C8B-B14F-4D97-AF65-F5344CB8AC3E}">
        <p14:creationId xmlns:p14="http://schemas.microsoft.com/office/powerpoint/2010/main" val="3362436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F5E16-F6EC-8C7B-CEEE-F2233BB4E1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AB66265-9FAD-2E55-5A60-4E1E405AC0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492A4B7-4F9B-0F70-5EA9-64E1F75317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F84EE4-00D1-54B3-CEFF-2197411937C4}"/>
              </a:ext>
            </a:extLst>
          </p:cNvPr>
          <p:cNvSpPr>
            <a:spLocks noGrp="1"/>
          </p:cNvSpPr>
          <p:nvPr>
            <p:ph type="dt" sz="half" idx="10"/>
          </p:nvPr>
        </p:nvSpPr>
        <p:spPr/>
        <p:txBody>
          <a:bodyPr/>
          <a:lstStyle/>
          <a:p>
            <a:fld id="{E32596A0-F144-47FF-B145-3CE18033C630}" type="datetimeFigureOut">
              <a:rPr lang="en-GB" smtClean="0"/>
              <a:t>12/06/2025</a:t>
            </a:fld>
            <a:endParaRPr lang="en-GB"/>
          </a:p>
        </p:txBody>
      </p:sp>
      <p:sp>
        <p:nvSpPr>
          <p:cNvPr id="6" name="Footer Placeholder 5">
            <a:extLst>
              <a:ext uri="{FF2B5EF4-FFF2-40B4-BE49-F238E27FC236}">
                <a16:creationId xmlns:a16="http://schemas.microsoft.com/office/drawing/2014/main" id="{8EB6C52E-9D90-FD65-30C8-ED0E4C651E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586A8B-FD93-F6D2-3380-A1B8EFA84194}"/>
              </a:ext>
            </a:extLst>
          </p:cNvPr>
          <p:cNvSpPr>
            <a:spLocks noGrp="1"/>
          </p:cNvSpPr>
          <p:nvPr>
            <p:ph type="sldNum" sz="quarter" idx="12"/>
          </p:nvPr>
        </p:nvSpPr>
        <p:spPr/>
        <p:txBody>
          <a:bodyPr/>
          <a:lstStyle/>
          <a:p>
            <a:fld id="{7C45B05A-0F40-4F81-8681-6AC84BCEF34A}" type="slidenum">
              <a:rPr lang="en-GB" smtClean="0"/>
              <a:t>‹#›</a:t>
            </a:fld>
            <a:endParaRPr lang="en-GB"/>
          </a:p>
        </p:txBody>
      </p:sp>
    </p:spTree>
    <p:extLst>
      <p:ext uri="{BB962C8B-B14F-4D97-AF65-F5344CB8AC3E}">
        <p14:creationId xmlns:p14="http://schemas.microsoft.com/office/powerpoint/2010/main" val="3299793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293DD-7144-7D19-7603-E84FE1B7EC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C55C02E-E12A-C295-FDDC-395818B3C9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F10C233-615E-9FE6-A3E1-BD20C6EB3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64F82C-F36E-14CD-D2B4-852683C1E54A}"/>
              </a:ext>
            </a:extLst>
          </p:cNvPr>
          <p:cNvSpPr>
            <a:spLocks noGrp="1"/>
          </p:cNvSpPr>
          <p:nvPr>
            <p:ph type="dt" sz="half" idx="10"/>
          </p:nvPr>
        </p:nvSpPr>
        <p:spPr/>
        <p:txBody>
          <a:bodyPr/>
          <a:lstStyle/>
          <a:p>
            <a:fld id="{E32596A0-F144-47FF-B145-3CE18033C630}" type="datetimeFigureOut">
              <a:rPr lang="en-GB" smtClean="0"/>
              <a:t>12/06/2025</a:t>
            </a:fld>
            <a:endParaRPr lang="en-GB"/>
          </a:p>
        </p:txBody>
      </p:sp>
      <p:sp>
        <p:nvSpPr>
          <p:cNvPr id="6" name="Footer Placeholder 5">
            <a:extLst>
              <a:ext uri="{FF2B5EF4-FFF2-40B4-BE49-F238E27FC236}">
                <a16:creationId xmlns:a16="http://schemas.microsoft.com/office/drawing/2014/main" id="{8187B585-8DEE-F4DD-448C-008803F74E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7FFE7B-1DCA-CD9F-0BBF-1C97FE5EAB3D}"/>
              </a:ext>
            </a:extLst>
          </p:cNvPr>
          <p:cNvSpPr>
            <a:spLocks noGrp="1"/>
          </p:cNvSpPr>
          <p:nvPr>
            <p:ph type="sldNum" sz="quarter" idx="12"/>
          </p:nvPr>
        </p:nvSpPr>
        <p:spPr/>
        <p:txBody>
          <a:bodyPr/>
          <a:lstStyle/>
          <a:p>
            <a:fld id="{7C45B05A-0F40-4F81-8681-6AC84BCEF34A}" type="slidenum">
              <a:rPr lang="en-GB" smtClean="0"/>
              <a:t>‹#›</a:t>
            </a:fld>
            <a:endParaRPr lang="en-GB"/>
          </a:p>
        </p:txBody>
      </p:sp>
    </p:spTree>
    <p:extLst>
      <p:ext uri="{BB962C8B-B14F-4D97-AF65-F5344CB8AC3E}">
        <p14:creationId xmlns:p14="http://schemas.microsoft.com/office/powerpoint/2010/main" val="1899879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A8BDBA-6389-7961-59E7-703A453654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F5DB73-B4F0-B969-1979-A7E069CB8D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487F15-2B51-467E-4AA7-B57ADEAA20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32596A0-F144-47FF-B145-3CE18033C630}" type="datetimeFigureOut">
              <a:rPr lang="en-GB" smtClean="0"/>
              <a:t>12/06/2025</a:t>
            </a:fld>
            <a:endParaRPr lang="en-GB"/>
          </a:p>
        </p:txBody>
      </p:sp>
      <p:sp>
        <p:nvSpPr>
          <p:cNvPr id="5" name="Footer Placeholder 4">
            <a:extLst>
              <a:ext uri="{FF2B5EF4-FFF2-40B4-BE49-F238E27FC236}">
                <a16:creationId xmlns:a16="http://schemas.microsoft.com/office/drawing/2014/main" id="{A760C003-C90B-3776-5298-D859716C25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70EA460-F622-940D-D538-722467FE27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C45B05A-0F40-4F81-8681-6AC84BCEF34A}" type="slidenum">
              <a:rPr lang="en-GB" smtClean="0"/>
              <a:t>‹#›</a:t>
            </a:fld>
            <a:endParaRPr lang="en-GB"/>
          </a:p>
        </p:txBody>
      </p:sp>
    </p:spTree>
    <p:extLst>
      <p:ext uri="{BB962C8B-B14F-4D97-AF65-F5344CB8AC3E}">
        <p14:creationId xmlns:p14="http://schemas.microsoft.com/office/powerpoint/2010/main" val="3988453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hoddereducation.com/subjects/ict/products/16-18/aqa-a-level-computer-science"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rthur Terry School | Sutton Coldfield">
            <a:extLst>
              <a:ext uri="{FF2B5EF4-FFF2-40B4-BE49-F238E27FC236}">
                <a16:creationId xmlns:a16="http://schemas.microsoft.com/office/drawing/2014/main" id="{9C185998-7E3C-A09B-C04B-939D2722E9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1487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a:extLst>
              <a:ext uri="{FF2B5EF4-FFF2-40B4-BE49-F238E27FC236}">
                <a16:creationId xmlns:a16="http://schemas.microsoft.com/office/drawing/2014/main" id="{531D94D1-E539-6DCD-03D3-3EBB2E35E555}"/>
              </a:ext>
            </a:extLst>
          </p:cNvPr>
          <p:cNvSpPr>
            <a:spLocks noGrp="1"/>
          </p:cNvSpPr>
          <p:nvPr>
            <p:ph type="title"/>
          </p:nvPr>
        </p:nvSpPr>
        <p:spPr/>
        <p:txBody>
          <a:bodyPr/>
          <a:lstStyle/>
          <a:p>
            <a:r>
              <a:rPr lang="en-US" dirty="0"/>
              <a:t>A Level Computer Science</a:t>
            </a:r>
            <a:endParaRPr lang="en-GB" dirty="0"/>
          </a:p>
        </p:txBody>
      </p:sp>
      <p:sp>
        <p:nvSpPr>
          <p:cNvPr id="7" name="TextBox 6">
            <a:extLst>
              <a:ext uri="{FF2B5EF4-FFF2-40B4-BE49-F238E27FC236}">
                <a16:creationId xmlns:a16="http://schemas.microsoft.com/office/drawing/2014/main" id="{956FB729-A3B9-0E0B-2E6D-123A74B002B9}"/>
              </a:ext>
            </a:extLst>
          </p:cNvPr>
          <p:cNvSpPr txBox="1"/>
          <p:nvPr/>
        </p:nvSpPr>
        <p:spPr>
          <a:xfrm>
            <a:off x="8367251" y="6185098"/>
            <a:ext cx="3746090" cy="615553"/>
          </a:xfrm>
          <a:prstGeom prst="rect">
            <a:avLst/>
          </a:prstGeom>
          <a:noFill/>
        </p:spPr>
        <p:txBody>
          <a:bodyPr wrap="square" rtlCol="0">
            <a:spAutoFit/>
          </a:bodyPr>
          <a:lstStyle/>
          <a:p>
            <a:pPr algn="r"/>
            <a:r>
              <a:rPr lang="en-US" dirty="0" err="1"/>
              <a:t>Mr</a:t>
            </a:r>
            <a:r>
              <a:rPr lang="en-US" dirty="0"/>
              <a:t> Briggs</a:t>
            </a:r>
          </a:p>
          <a:p>
            <a:pPr algn="r"/>
            <a:r>
              <a:rPr lang="en-US" sz="1600" dirty="0"/>
              <a:t>hbriggs@arthurterry.bham.sch.uk</a:t>
            </a:r>
            <a:endParaRPr lang="en-GB" sz="1600" dirty="0"/>
          </a:p>
        </p:txBody>
      </p:sp>
      <p:graphicFrame>
        <p:nvGraphicFramePr>
          <p:cNvPr id="8" name="Table 7">
            <a:extLst>
              <a:ext uri="{FF2B5EF4-FFF2-40B4-BE49-F238E27FC236}">
                <a16:creationId xmlns:a16="http://schemas.microsoft.com/office/drawing/2014/main" id="{346CC15F-89F8-6333-0074-4DA767684294}"/>
              </a:ext>
            </a:extLst>
          </p:cNvPr>
          <p:cNvGraphicFramePr>
            <a:graphicFrameLocks noGrp="1"/>
          </p:cNvGraphicFramePr>
          <p:nvPr>
            <p:extLst>
              <p:ext uri="{D42A27DB-BD31-4B8C-83A1-F6EECF244321}">
                <p14:modId xmlns:p14="http://schemas.microsoft.com/office/powerpoint/2010/main" val="3573129840"/>
              </p:ext>
            </p:extLst>
          </p:nvPr>
        </p:nvGraphicFramePr>
        <p:xfrm>
          <a:off x="1426906" y="1690688"/>
          <a:ext cx="9338188" cy="4797794"/>
        </p:xfrm>
        <a:graphic>
          <a:graphicData uri="http://schemas.openxmlformats.org/drawingml/2006/table">
            <a:tbl>
              <a:tblPr firstRow="1" bandRow="1">
                <a:tableStyleId>{5940675A-B579-460E-94D1-54222C63F5DA}</a:tableStyleId>
              </a:tblPr>
              <a:tblGrid>
                <a:gridCol w="5395453">
                  <a:extLst>
                    <a:ext uri="{9D8B030D-6E8A-4147-A177-3AD203B41FA5}">
                      <a16:colId xmlns:a16="http://schemas.microsoft.com/office/drawing/2014/main" val="2584819759"/>
                    </a:ext>
                  </a:extLst>
                </a:gridCol>
                <a:gridCol w="3942735">
                  <a:extLst>
                    <a:ext uri="{9D8B030D-6E8A-4147-A177-3AD203B41FA5}">
                      <a16:colId xmlns:a16="http://schemas.microsoft.com/office/drawing/2014/main" val="1931831174"/>
                    </a:ext>
                  </a:extLst>
                </a:gridCol>
              </a:tblGrid>
              <a:tr h="408674">
                <a:tc>
                  <a:txBody>
                    <a:bodyPr/>
                    <a:lstStyle/>
                    <a:p>
                      <a:pPr algn="l"/>
                      <a:r>
                        <a:rPr lang="en-US" sz="2000" b="1" u="none" dirty="0"/>
                        <a:t>Exam Board</a:t>
                      </a:r>
                      <a:endParaRPr lang="en-GB" sz="2000" b="1" u="none" dirty="0"/>
                    </a:p>
                  </a:txBody>
                  <a:tcPr/>
                </a:tc>
                <a:tc>
                  <a:txBody>
                    <a:bodyPr/>
                    <a:lstStyle/>
                    <a:p>
                      <a:pPr algn="l"/>
                      <a:r>
                        <a:rPr lang="en-US" sz="2000" b="1" u="none" dirty="0"/>
                        <a:t>AQA</a:t>
                      </a:r>
                      <a:endParaRPr lang="en-GB" sz="2000" b="1" u="none" dirty="0"/>
                    </a:p>
                  </a:txBody>
                  <a:tcPr/>
                </a:tc>
                <a:extLst>
                  <a:ext uri="{0D108BD9-81ED-4DB2-BD59-A6C34878D82A}">
                    <a16:rowId xmlns:a16="http://schemas.microsoft.com/office/drawing/2014/main" val="4033573287"/>
                  </a:ext>
                </a:extLst>
              </a:tr>
              <a:tr h="408499">
                <a:tc>
                  <a:txBody>
                    <a:bodyPr/>
                    <a:lstStyle/>
                    <a:p>
                      <a:pPr algn="l"/>
                      <a:r>
                        <a:rPr lang="en-US" u="none" dirty="0"/>
                        <a:t>Exam Breakdown</a:t>
                      </a:r>
                      <a:endParaRPr lang="en-GB" u="none" dirty="0"/>
                    </a:p>
                  </a:txBody>
                  <a:tcPr/>
                </a:tc>
                <a:tc>
                  <a:txBody>
                    <a:bodyPr/>
                    <a:lstStyle/>
                    <a:p>
                      <a:pPr marL="0" indent="0" algn="l">
                        <a:buFont typeface="Arial" panose="020B0604020202020204" pitchFamily="34" charset="0"/>
                        <a:buNone/>
                      </a:pPr>
                      <a:r>
                        <a:rPr lang="en-US" u="none" dirty="0"/>
                        <a:t>Component 1 – </a:t>
                      </a:r>
                    </a:p>
                    <a:p>
                      <a:pPr marL="285750" indent="-285750" algn="l">
                        <a:buFont typeface="Arial" panose="020B0604020202020204" pitchFamily="34" charset="0"/>
                        <a:buChar char="•"/>
                      </a:pPr>
                      <a:r>
                        <a:rPr lang="en-US" u="none" dirty="0"/>
                        <a:t>40% 2.5 hours</a:t>
                      </a:r>
                    </a:p>
                    <a:p>
                      <a:pPr marL="285750" indent="-285750" algn="l">
                        <a:buFont typeface="Arial" panose="020B0604020202020204" pitchFamily="34" charset="0"/>
                        <a:buChar char="•"/>
                      </a:pPr>
                      <a:endParaRPr lang="en-US" u="none" dirty="0"/>
                    </a:p>
                    <a:p>
                      <a:pPr marL="0" indent="0" algn="l">
                        <a:buFont typeface="Arial" panose="020B0604020202020204" pitchFamily="34" charset="0"/>
                        <a:buNone/>
                      </a:pPr>
                      <a:r>
                        <a:rPr lang="en-US" u="none" dirty="0"/>
                        <a:t>Component 2 – </a:t>
                      </a:r>
                    </a:p>
                    <a:p>
                      <a:pPr marL="285750" indent="-285750" algn="l">
                        <a:buFont typeface="Arial" panose="020B0604020202020204" pitchFamily="34" charset="0"/>
                        <a:buChar char="•"/>
                      </a:pPr>
                      <a:r>
                        <a:rPr lang="en-US" u="none" dirty="0"/>
                        <a:t>40&amp; 2.5 hours</a:t>
                      </a:r>
                    </a:p>
                    <a:p>
                      <a:pPr marL="285750" indent="-285750" algn="l">
                        <a:buFont typeface="Arial" panose="020B0604020202020204" pitchFamily="34" charset="0"/>
                        <a:buChar char="•"/>
                      </a:pPr>
                      <a:endParaRPr lang="en-US" u="none" dirty="0"/>
                    </a:p>
                    <a:p>
                      <a:pPr marL="0" indent="0" algn="l">
                        <a:buFont typeface="Arial" panose="020B0604020202020204" pitchFamily="34" charset="0"/>
                        <a:buNone/>
                      </a:pPr>
                      <a:r>
                        <a:rPr lang="en-US" u="none" dirty="0"/>
                        <a:t>Component 3 – </a:t>
                      </a:r>
                    </a:p>
                    <a:p>
                      <a:pPr marL="285750" indent="-285750" algn="l">
                        <a:buFont typeface="Arial" panose="020B0604020202020204" pitchFamily="34" charset="0"/>
                        <a:buChar char="•"/>
                      </a:pPr>
                      <a:r>
                        <a:rPr lang="en-US" u="none" dirty="0"/>
                        <a:t>20% NEA</a:t>
                      </a:r>
                      <a:endParaRPr lang="en-GB" u="none" dirty="0"/>
                    </a:p>
                  </a:txBody>
                  <a:tcPr/>
                </a:tc>
                <a:extLst>
                  <a:ext uri="{0D108BD9-81ED-4DB2-BD59-A6C34878D82A}">
                    <a16:rowId xmlns:a16="http://schemas.microsoft.com/office/drawing/2014/main" val="3695565102"/>
                  </a:ext>
                </a:extLst>
              </a:tr>
              <a:tr h="408674">
                <a:tc>
                  <a:txBody>
                    <a:bodyPr/>
                    <a:lstStyle/>
                    <a:p>
                      <a:pPr algn="l"/>
                      <a:r>
                        <a:rPr lang="en-US" u="none" dirty="0"/>
                        <a:t>Required Books</a:t>
                      </a:r>
                      <a:endParaRPr lang="en-GB" u="none" dirty="0"/>
                    </a:p>
                  </a:txBody>
                  <a:tcPr/>
                </a:tc>
                <a:tc>
                  <a:txBody>
                    <a:bodyPr/>
                    <a:lstStyle/>
                    <a:p>
                      <a:pPr marL="285750" indent="-285750" algn="l">
                        <a:buFont typeface="Arial" panose="020B0604020202020204" pitchFamily="34" charset="0"/>
                        <a:buChar char="•"/>
                      </a:pPr>
                      <a:r>
                        <a:rPr lang="en-US" dirty="0">
                          <a:hlinkClick r:id="rId3"/>
                        </a:rPr>
                        <a:t>AQA A level Computer Science: Hodder Education</a:t>
                      </a:r>
                      <a:endParaRPr lang="en-GB" u="none" dirty="0"/>
                    </a:p>
                  </a:txBody>
                  <a:tcPr/>
                </a:tc>
                <a:extLst>
                  <a:ext uri="{0D108BD9-81ED-4DB2-BD59-A6C34878D82A}">
                    <a16:rowId xmlns:a16="http://schemas.microsoft.com/office/drawing/2014/main" val="2983519259"/>
                  </a:ext>
                </a:extLst>
              </a:tr>
              <a:tr h="408674">
                <a:tc>
                  <a:txBody>
                    <a:bodyPr/>
                    <a:lstStyle/>
                    <a:p>
                      <a:pPr algn="l"/>
                      <a:r>
                        <a:rPr lang="en-US" u="none" dirty="0"/>
                        <a:t>Subject Specific Equipment</a:t>
                      </a:r>
                      <a:endParaRPr lang="en-GB" u="none" dirty="0"/>
                    </a:p>
                  </a:txBody>
                  <a:tcPr/>
                </a:tc>
                <a:tc>
                  <a:txBody>
                    <a:bodyPr/>
                    <a:lstStyle/>
                    <a:p>
                      <a:pPr marL="285750" indent="-285750" algn="l">
                        <a:buFont typeface="Arial" panose="020B0604020202020204" pitchFamily="34" charset="0"/>
                        <a:buChar char="•"/>
                      </a:pPr>
                      <a:r>
                        <a:rPr lang="en-US" u="none" dirty="0"/>
                        <a:t>Calculator</a:t>
                      </a:r>
                    </a:p>
                    <a:p>
                      <a:pPr marL="285750" indent="-285750" algn="l">
                        <a:buFont typeface="Arial" panose="020B0604020202020204" pitchFamily="34" charset="0"/>
                        <a:buChar char="•"/>
                      </a:pPr>
                      <a:r>
                        <a:rPr lang="en-US" u="none" dirty="0"/>
                        <a:t>Visual Studio Community(free download) for NEA</a:t>
                      </a:r>
                    </a:p>
                    <a:p>
                      <a:pPr marL="285750" indent="-285750" algn="l">
                        <a:buFont typeface="Arial" panose="020B0604020202020204" pitchFamily="34" charset="0"/>
                        <a:buChar char="•"/>
                      </a:pPr>
                      <a:r>
                        <a:rPr lang="en-US" u="none" dirty="0"/>
                        <a:t>External storage device (USB, hard drive) for NEA</a:t>
                      </a:r>
                      <a:endParaRPr lang="en-GB" u="none" dirty="0"/>
                    </a:p>
                  </a:txBody>
                  <a:tcPr/>
                </a:tc>
                <a:extLst>
                  <a:ext uri="{0D108BD9-81ED-4DB2-BD59-A6C34878D82A}">
                    <a16:rowId xmlns:a16="http://schemas.microsoft.com/office/drawing/2014/main" val="1246064094"/>
                  </a:ext>
                </a:extLst>
              </a:tr>
            </a:tbl>
          </a:graphicData>
        </a:graphic>
      </p:graphicFrame>
    </p:spTree>
    <p:extLst>
      <p:ext uri="{BB962C8B-B14F-4D97-AF65-F5344CB8AC3E}">
        <p14:creationId xmlns:p14="http://schemas.microsoft.com/office/powerpoint/2010/main" val="2935538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rthur Terry School | Sutton Coldfield">
            <a:extLst>
              <a:ext uri="{FF2B5EF4-FFF2-40B4-BE49-F238E27FC236}">
                <a16:creationId xmlns:a16="http://schemas.microsoft.com/office/drawing/2014/main" id="{9C185998-7E3C-A09B-C04B-939D2722E9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40337"/>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a:extLst>
              <a:ext uri="{FF2B5EF4-FFF2-40B4-BE49-F238E27FC236}">
                <a16:creationId xmlns:a16="http://schemas.microsoft.com/office/drawing/2014/main" id="{531D94D1-E539-6DCD-03D3-3EBB2E35E555}"/>
              </a:ext>
            </a:extLst>
          </p:cNvPr>
          <p:cNvSpPr>
            <a:spLocks noGrp="1"/>
          </p:cNvSpPr>
          <p:nvPr>
            <p:ph type="title"/>
          </p:nvPr>
        </p:nvSpPr>
        <p:spPr/>
        <p:txBody>
          <a:bodyPr/>
          <a:lstStyle/>
          <a:p>
            <a:r>
              <a:rPr lang="en-US" dirty="0"/>
              <a:t>Summer Work – A Level Computer Science</a:t>
            </a:r>
            <a:endParaRPr lang="en-GB" dirty="0"/>
          </a:p>
        </p:txBody>
      </p:sp>
      <p:sp>
        <p:nvSpPr>
          <p:cNvPr id="6" name="Content Placeholder 5">
            <a:extLst>
              <a:ext uri="{FF2B5EF4-FFF2-40B4-BE49-F238E27FC236}">
                <a16:creationId xmlns:a16="http://schemas.microsoft.com/office/drawing/2014/main" id="{1D2A1369-316C-49C4-CBCC-75ABCAA30D0B}"/>
              </a:ext>
            </a:extLst>
          </p:cNvPr>
          <p:cNvSpPr>
            <a:spLocks noGrp="1"/>
          </p:cNvSpPr>
          <p:nvPr>
            <p:ph idx="1"/>
          </p:nvPr>
        </p:nvSpPr>
        <p:spPr/>
        <p:txBody>
          <a:bodyPr>
            <a:normAutofit/>
          </a:bodyPr>
          <a:lstStyle/>
          <a:p>
            <a:pPr marL="0" indent="0">
              <a:buNone/>
            </a:pPr>
            <a:r>
              <a:rPr lang="en-US" sz="2000" b="1" dirty="0"/>
              <a:t>Instructions:</a:t>
            </a:r>
          </a:p>
          <a:p>
            <a:pPr marL="0" indent="0">
              <a:buNone/>
            </a:pPr>
            <a:endParaRPr lang="en-US" sz="2000" dirty="0"/>
          </a:p>
          <a:p>
            <a:pPr marL="0" indent="0">
              <a:buNone/>
            </a:pPr>
            <a:r>
              <a:rPr lang="en-US" sz="2000" dirty="0"/>
              <a:t>Programming is a big part of the course over the 2 years. You should be able to think logically and be able to break problems down and solve them. </a:t>
            </a:r>
          </a:p>
          <a:p>
            <a:pPr marL="0" indent="0">
              <a:buNone/>
            </a:pPr>
            <a:endParaRPr lang="en-US" sz="2000" dirty="0"/>
          </a:p>
          <a:p>
            <a:pPr marL="0" indent="0">
              <a:buNone/>
            </a:pPr>
            <a:endParaRPr lang="en-US" sz="2000" dirty="0"/>
          </a:p>
          <a:p>
            <a:pPr marL="0" indent="0">
              <a:buNone/>
            </a:pPr>
            <a:r>
              <a:rPr lang="en-US" sz="2000" dirty="0"/>
              <a:t>You need to write an algorithm that solves the following problem. You will need to use logical thinking to work out the steps and the figure out how to write them in an algorithm. </a:t>
            </a:r>
          </a:p>
          <a:p>
            <a:pPr marL="0" indent="0">
              <a:buNone/>
            </a:pPr>
            <a:endParaRPr lang="en-US" sz="2000" dirty="0"/>
          </a:p>
          <a:p>
            <a:pPr marL="0" indent="0">
              <a:buNone/>
            </a:pPr>
            <a:r>
              <a:rPr lang="en-US" sz="2000" dirty="0"/>
              <a:t>On the next slide is the problem. When you return in September you will be expected to bring your solutions to the problem.</a:t>
            </a:r>
            <a:endParaRPr lang="en-GB" sz="2000" dirty="0"/>
          </a:p>
        </p:txBody>
      </p:sp>
      <p:sp>
        <p:nvSpPr>
          <p:cNvPr id="7" name="TextBox 6">
            <a:extLst>
              <a:ext uri="{FF2B5EF4-FFF2-40B4-BE49-F238E27FC236}">
                <a16:creationId xmlns:a16="http://schemas.microsoft.com/office/drawing/2014/main" id="{956FB729-A3B9-0E0B-2E6D-123A74B002B9}"/>
              </a:ext>
            </a:extLst>
          </p:cNvPr>
          <p:cNvSpPr txBox="1"/>
          <p:nvPr/>
        </p:nvSpPr>
        <p:spPr>
          <a:xfrm>
            <a:off x="8367251" y="6185098"/>
            <a:ext cx="3746090" cy="615553"/>
          </a:xfrm>
          <a:prstGeom prst="rect">
            <a:avLst/>
          </a:prstGeom>
          <a:noFill/>
        </p:spPr>
        <p:txBody>
          <a:bodyPr wrap="square" rtlCol="0">
            <a:spAutoFit/>
          </a:bodyPr>
          <a:lstStyle/>
          <a:p>
            <a:pPr algn="r"/>
            <a:r>
              <a:rPr lang="en-US" dirty="0" err="1"/>
              <a:t>Mr</a:t>
            </a:r>
            <a:r>
              <a:rPr lang="en-US" dirty="0"/>
              <a:t> Briggs</a:t>
            </a:r>
          </a:p>
          <a:p>
            <a:pPr algn="r"/>
            <a:r>
              <a:rPr lang="en-US" sz="1600" dirty="0"/>
              <a:t>hbriggs@arthurterry.bham.sch.uk</a:t>
            </a:r>
            <a:endParaRPr lang="en-GB" sz="1600" dirty="0"/>
          </a:p>
        </p:txBody>
      </p:sp>
    </p:spTree>
    <p:extLst>
      <p:ext uri="{BB962C8B-B14F-4D97-AF65-F5344CB8AC3E}">
        <p14:creationId xmlns:p14="http://schemas.microsoft.com/office/powerpoint/2010/main" val="93717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A31DE-35AF-F2F0-A292-06DA8AAA5BBC}"/>
            </a:ext>
          </a:extLst>
        </p:cNvPr>
        <p:cNvGrpSpPr/>
        <p:nvPr/>
      </p:nvGrpSpPr>
      <p:grpSpPr>
        <a:xfrm>
          <a:off x="0" y="0"/>
          <a:ext cx="0" cy="0"/>
          <a:chOff x="0" y="0"/>
          <a:chExt cx="0" cy="0"/>
        </a:xfrm>
      </p:grpSpPr>
      <p:pic>
        <p:nvPicPr>
          <p:cNvPr id="4" name="Picture 2" descr="Arthur Terry School | Sutton Coldfield">
            <a:extLst>
              <a:ext uri="{FF2B5EF4-FFF2-40B4-BE49-F238E27FC236}">
                <a16:creationId xmlns:a16="http://schemas.microsoft.com/office/drawing/2014/main" id="{EF9A103E-4B2B-8273-A69E-5A3F058816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40337"/>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a:extLst>
              <a:ext uri="{FF2B5EF4-FFF2-40B4-BE49-F238E27FC236}">
                <a16:creationId xmlns:a16="http://schemas.microsoft.com/office/drawing/2014/main" id="{C7724AB0-FF40-33E7-92C8-92C450B6C2E3}"/>
              </a:ext>
            </a:extLst>
          </p:cNvPr>
          <p:cNvSpPr>
            <a:spLocks noGrp="1"/>
          </p:cNvSpPr>
          <p:nvPr>
            <p:ph type="title"/>
          </p:nvPr>
        </p:nvSpPr>
        <p:spPr/>
        <p:txBody>
          <a:bodyPr/>
          <a:lstStyle/>
          <a:p>
            <a:r>
              <a:rPr lang="en-US" dirty="0"/>
              <a:t>Summer Work – A Level Computer Science</a:t>
            </a:r>
            <a:endParaRPr lang="en-GB" dirty="0"/>
          </a:p>
        </p:txBody>
      </p:sp>
      <p:sp>
        <p:nvSpPr>
          <p:cNvPr id="6" name="Content Placeholder 5">
            <a:extLst>
              <a:ext uri="{FF2B5EF4-FFF2-40B4-BE49-F238E27FC236}">
                <a16:creationId xmlns:a16="http://schemas.microsoft.com/office/drawing/2014/main" id="{C4938E58-1EC7-8467-3803-0766152C25B0}"/>
              </a:ext>
            </a:extLst>
          </p:cNvPr>
          <p:cNvSpPr>
            <a:spLocks noGrp="1"/>
          </p:cNvSpPr>
          <p:nvPr>
            <p:ph idx="1"/>
          </p:nvPr>
        </p:nvSpPr>
        <p:spPr>
          <a:xfrm>
            <a:off x="838200" y="1833760"/>
            <a:ext cx="10515600" cy="4351338"/>
          </a:xfrm>
        </p:spPr>
        <p:txBody>
          <a:bodyPr>
            <a:normAutofit/>
          </a:bodyPr>
          <a:lstStyle/>
          <a:p>
            <a:pPr marL="0" indent="0">
              <a:buNone/>
            </a:pPr>
            <a:r>
              <a:rPr lang="en-US" sz="2000" b="1" dirty="0"/>
              <a:t>Task:</a:t>
            </a:r>
          </a:p>
          <a:p>
            <a:pPr marL="0" indent="0">
              <a:buNone/>
            </a:pPr>
            <a:endParaRPr lang="en-US" sz="2000" dirty="0"/>
          </a:p>
          <a:p>
            <a:pPr marL="0" indent="0">
              <a:buNone/>
            </a:pPr>
            <a:r>
              <a:rPr lang="en-US" sz="2000" dirty="0"/>
              <a:t>You have been asked to create a custom cipher that encodes a message using vowel rotation.</a:t>
            </a:r>
          </a:p>
          <a:p>
            <a:pPr marL="0" indent="0">
              <a:buNone/>
            </a:pPr>
            <a:r>
              <a:rPr lang="en-US" sz="2000" dirty="0"/>
              <a:t>The cipher should rotate each vowel to the next vowel in the sequence:</a:t>
            </a:r>
            <a:br>
              <a:rPr lang="en-US" sz="2000" dirty="0"/>
            </a:br>
            <a:r>
              <a:rPr lang="en-US" sz="2000" b="1" dirty="0"/>
              <a:t>a → e → </a:t>
            </a:r>
            <a:r>
              <a:rPr lang="en-US" sz="2000" b="1" dirty="0" err="1"/>
              <a:t>i</a:t>
            </a:r>
            <a:r>
              <a:rPr lang="en-US" sz="2000" b="1" dirty="0"/>
              <a:t> → o → u → a</a:t>
            </a:r>
          </a:p>
          <a:p>
            <a:pPr marL="0" indent="0">
              <a:buNone/>
            </a:pPr>
            <a:r>
              <a:rPr lang="en-US" sz="2000" dirty="0"/>
              <a:t>All non-vowel characters should remain unchanged. Case should be preserved (i.e., A → E, U → A, etc.).</a:t>
            </a:r>
          </a:p>
          <a:p>
            <a:pPr marL="0" indent="0">
              <a:buNone/>
            </a:pPr>
            <a:endParaRPr lang="en-US" sz="2000" dirty="0"/>
          </a:p>
          <a:p>
            <a:pPr marL="0" indent="0">
              <a:buNone/>
            </a:pPr>
            <a:r>
              <a:rPr lang="en-US" sz="2000" dirty="0"/>
              <a:t>Write an algorithm that:</a:t>
            </a:r>
          </a:p>
          <a:p>
            <a:r>
              <a:rPr lang="en-US" sz="2000" dirty="0"/>
              <a:t>Asks the user to input a message (e.g., "Hello World!").</a:t>
            </a:r>
          </a:p>
          <a:p>
            <a:r>
              <a:rPr lang="en-US" sz="2000" dirty="0"/>
              <a:t>Outputs the encoded message using the vowel rotation cipher.</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p:txBody>
      </p:sp>
      <p:sp>
        <p:nvSpPr>
          <p:cNvPr id="7" name="TextBox 6">
            <a:extLst>
              <a:ext uri="{FF2B5EF4-FFF2-40B4-BE49-F238E27FC236}">
                <a16:creationId xmlns:a16="http://schemas.microsoft.com/office/drawing/2014/main" id="{77FC54F7-EF95-8ADC-949E-C20931B17F2F}"/>
              </a:ext>
            </a:extLst>
          </p:cNvPr>
          <p:cNvSpPr txBox="1"/>
          <p:nvPr/>
        </p:nvSpPr>
        <p:spPr>
          <a:xfrm>
            <a:off x="8367251" y="6185098"/>
            <a:ext cx="3746090" cy="615553"/>
          </a:xfrm>
          <a:prstGeom prst="rect">
            <a:avLst/>
          </a:prstGeom>
          <a:noFill/>
        </p:spPr>
        <p:txBody>
          <a:bodyPr wrap="square" rtlCol="0">
            <a:spAutoFit/>
          </a:bodyPr>
          <a:lstStyle/>
          <a:p>
            <a:pPr algn="r"/>
            <a:r>
              <a:rPr lang="en-US" dirty="0" err="1"/>
              <a:t>Mr</a:t>
            </a:r>
            <a:r>
              <a:rPr lang="en-US" dirty="0"/>
              <a:t> Briggs</a:t>
            </a:r>
          </a:p>
          <a:p>
            <a:pPr algn="r"/>
            <a:r>
              <a:rPr lang="en-US" sz="1600" dirty="0"/>
              <a:t>hbriggs@arthurterry.bham.sch.uk</a:t>
            </a:r>
            <a:endParaRPr lang="en-GB" sz="1600" dirty="0"/>
          </a:p>
        </p:txBody>
      </p:sp>
    </p:spTree>
    <p:extLst>
      <p:ext uri="{BB962C8B-B14F-4D97-AF65-F5344CB8AC3E}">
        <p14:creationId xmlns:p14="http://schemas.microsoft.com/office/powerpoint/2010/main" val="2314068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0ADD2D94C3FFE41A3F03A13ABB9A1B2" ma:contentTypeVersion="23" ma:contentTypeDescription="Create a new document." ma:contentTypeScope="" ma:versionID="b9d286788a20efe6f0d26d714ba34032">
  <xsd:schema xmlns:xsd="http://www.w3.org/2001/XMLSchema" xmlns:xs="http://www.w3.org/2001/XMLSchema" xmlns:p="http://schemas.microsoft.com/office/2006/metadata/properties" xmlns:ns2="e35e47f2-9d33-4761-bf52-98501c6e801b" xmlns:ns3="bb465be6-c9d2-4c7a-923d-441c835b559f" targetNamespace="http://schemas.microsoft.com/office/2006/metadata/properties" ma:root="true" ma:fieldsID="77c0a5101481ce0b3f1dab88e4045f81" ns2:_="" ns3:_="">
    <xsd:import namespace="e35e47f2-9d33-4761-bf52-98501c6e801b"/>
    <xsd:import namespace="bb465be6-c9d2-4c7a-923d-441c835b559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LengthInSeconds" minOccurs="0"/>
                <xsd:element ref="ns3:TaxCatchAll" minOccurs="0"/>
                <xsd:element ref="ns2:MediaServiceOCR" minOccurs="0"/>
                <xsd:element ref="ns2:lcf76f155ced4ddcb4097134ff3c332f" minOccurs="0"/>
                <xsd:element ref="ns2:MediaServiceSearchProperties" minOccurs="0"/>
                <xsd:element ref="ns2:MediaServiceLocation" minOccurs="0"/>
                <xsd:element ref="ns2:MediaServiceObjectDetectorVersion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5e47f2-9d33-4761-bf52-98501c6e80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f00f207-be6b-470e-b693-e09bcb7723af"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b465be6-c9d2-4c7a-923d-441c835b559f"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1d71d769-45a9-4778-8f43-ee8a21f149d3}" ma:internalName="TaxCatchAll" ma:showField="CatchAllData" ma:web="bb465be6-c9d2-4c7a-923d-441c835b55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b465be6-c9d2-4c7a-923d-441c835b559f" xsi:nil="true"/>
    <lcf76f155ced4ddcb4097134ff3c332f xmlns="e35e47f2-9d33-4761-bf52-98501c6e801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2CE4626-3C1B-4A55-A77A-C9C4DA227917}"/>
</file>

<file path=customXml/itemProps2.xml><?xml version="1.0" encoding="utf-8"?>
<ds:datastoreItem xmlns:ds="http://schemas.openxmlformats.org/officeDocument/2006/customXml" ds:itemID="{48D6D78D-4305-4B24-B848-E4197B8F00C5}"/>
</file>

<file path=customXml/itemProps3.xml><?xml version="1.0" encoding="utf-8"?>
<ds:datastoreItem xmlns:ds="http://schemas.openxmlformats.org/officeDocument/2006/customXml" ds:itemID="{98E8AE16-C2D7-44EE-A316-60915F63CD8F}"/>
</file>

<file path=docProps/app.xml><?xml version="1.0" encoding="utf-8"?>
<Properties xmlns="http://schemas.openxmlformats.org/officeDocument/2006/extended-properties" xmlns:vt="http://schemas.openxmlformats.org/officeDocument/2006/docPropsVTypes">
  <TotalTime>45</TotalTime>
  <Words>306</Words>
  <Application>Microsoft Office PowerPoint</Application>
  <PresentationFormat>Widescreen</PresentationFormat>
  <Paragraphs>45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A Level Computer Science</vt:lpstr>
      <vt:lpstr>Summer Work – A Level Computer Science</vt:lpstr>
      <vt:lpstr>Summer Work – A Level Computer Science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Haydyn Briggs</dc:creator>
  <cp:lastModifiedBy>Haydyn Briggs</cp:lastModifiedBy>
  <cp:revision>1</cp:revision>
  <dcterms:created xsi:type="dcterms:W3CDTF">2024-06-28T08:28:30Z</dcterms:created>
  <dcterms:modified xsi:type="dcterms:W3CDTF">2025-06-12T12:53:01Z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0x01010010ADD2D94C3FFE41A3F03A13ABB9A1B2</vt:lpwstr>
  </property>
</Properties>
</file>