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6256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5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29D29E-654E-45CB-B7D1-51CC617884D6}" v="7" dt="2025-06-12T10:29:29.9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2" d="100"/>
          <a:sy n="52" d="100"/>
        </p:scale>
        <p:origin x="1138" y="77"/>
      </p:cViewPr>
      <p:guideLst>
        <p:guide orient="horz" pos="384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e Birch" userId="d6f2f289-e82a-4969-9728-83379bd674bb" providerId="ADAL" clId="{F3ACC41A-182F-458D-9893-D95CDDD632BB}"/>
    <pc:docChg chg="undo custSel modSld">
      <pc:chgData name="Mike Birch" userId="d6f2f289-e82a-4969-9728-83379bd674bb" providerId="ADAL" clId="{F3ACC41A-182F-458D-9893-D95CDDD632BB}" dt="2024-06-27T08:47:13.164" v="196" actId="21"/>
      <pc:docMkLst>
        <pc:docMk/>
      </pc:docMkLst>
      <pc:sldChg chg="modSp mod">
        <pc:chgData name="Mike Birch" userId="d6f2f289-e82a-4969-9728-83379bd674bb" providerId="ADAL" clId="{F3ACC41A-182F-458D-9893-D95CDDD632BB}" dt="2024-06-27T08:47:13.164" v="196" actId="21"/>
        <pc:sldMkLst>
          <pc:docMk/>
          <pc:sldMk cId="52254801" sldId="256"/>
        </pc:sldMkLst>
      </pc:sldChg>
    </pc:docChg>
  </pc:docChgLst>
  <pc:docChgLst>
    <pc:chgData name="Mike Birch" userId="d6f2f289-e82a-4969-9728-83379bd674bb" providerId="ADAL" clId="{0F29D29E-654E-45CB-B7D1-51CC617884D6}"/>
    <pc:docChg chg="modSld modMainMaster">
      <pc:chgData name="Mike Birch" userId="d6f2f289-e82a-4969-9728-83379bd674bb" providerId="ADAL" clId="{0F29D29E-654E-45CB-B7D1-51CC617884D6}" dt="2025-06-12T10:29:29.985" v="28" actId="1076"/>
      <pc:docMkLst>
        <pc:docMk/>
      </pc:docMkLst>
      <pc:sldChg chg="modSp mod">
        <pc:chgData name="Mike Birch" userId="d6f2f289-e82a-4969-9728-83379bd674bb" providerId="ADAL" clId="{0F29D29E-654E-45CB-B7D1-51CC617884D6}" dt="2025-06-12T10:29:29.985" v="28" actId="1076"/>
        <pc:sldMkLst>
          <pc:docMk/>
          <pc:sldMk cId="52254801" sldId="256"/>
        </pc:sldMkLst>
        <pc:spChg chg="mod">
          <ac:chgData name="Mike Birch" userId="d6f2f289-e82a-4969-9728-83379bd674bb" providerId="ADAL" clId="{0F29D29E-654E-45CB-B7D1-51CC617884D6}" dt="2025-06-12T10:28:58.630" v="21" actId="1076"/>
          <ac:spMkLst>
            <pc:docMk/>
            <pc:sldMk cId="52254801" sldId="256"/>
            <ac:spMk id="5" creationId="{F02ED29A-989C-33E9-6FEE-7A0E027A6A26}"/>
          </ac:spMkLst>
        </pc:spChg>
        <pc:graphicFrameChg chg="mod modGraphic">
          <ac:chgData name="Mike Birch" userId="d6f2f289-e82a-4969-9728-83379bd674bb" providerId="ADAL" clId="{0F29D29E-654E-45CB-B7D1-51CC617884D6}" dt="2025-06-12T10:29:06.115" v="24" actId="1076"/>
          <ac:graphicFrameMkLst>
            <pc:docMk/>
            <pc:sldMk cId="52254801" sldId="256"/>
            <ac:graphicFrameMk id="4" creationId="{4B7B9ECD-EC70-9CBC-88DD-495D8B06DF31}"/>
          </ac:graphicFrameMkLst>
        </pc:graphicFrameChg>
        <pc:picChg chg="mod">
          <ac:chgData name="Mike Birch" userId="d6f2f289-e82a-4969-9728-83379bd674bb" providerId="ADAL" clId="{0F29D29E-654E-45CB-B7D1-51CC617884D6}" dt="2025-06-12T10:29:29.985" v="28" actId="1076"/>
          <ac:picMkLst>
            <pc:docMk/>
            <pc:sldMk cId="52254801" sldId="256"/>
            <ac:picMk id="1026" creationId="{C5E00C97-D9A4-DB12-36AB-BD331F7E6AA9}"/>
          </ac:picMkLst>
        </pc:picChg>
      </pc:sldChg>
      <pc:sldMasterChg chg="modSp modSldLayout">
        <pc:chgData name="Mike Birch" userId="d6f2f289-e82a-4969-9728-83379bd674bb" providerId="ADAL" clId="{0F29D29E-654E-45CB-B7D1-51CC617884D6}" dt="2025-06-12T10:27:21.957" v="0"/>
        <pc:sldMasterMkLst>
          <pc:docMk/>
          <pc:sldMasterMk cId="405419972" sldId="2147483660"/>
        </pc:sldMasterMkLst>
        <pc:spChg chg="mod">
          <ac:chgData name="Mike Birch" userId="d6f2f289-e82a-4969-9728-83379bd674bb" providerId="ADAL" clId="{0F29D29E-654E-45CB-B7D1-51CC617884D6}" dt="2025-06-12T10:27:21.957" v="0"/>
          <ac:spMkLst>
            <pc:docMk/>
            <pc:sldMasterMk cId="405419972" sldId="2147483660"/>
            <ac:spMk id="2" creationId="{00000000-0000-0000-0000-000000000000}"/>
          </ac:spMkLst>
        </pc:spChg>
        <pc:spChg chg="mod">
          <ac:chgData name="Mike Birch" userId="d6f2f289-e82a-4969-9728-83379bd674bb" providerId="ADAL" clId="{0F29D29E-654E-45CB-B7D1-51CC617884D6}" dt="2025-06-12T10:27:21.957" v="0"/>
          <ac:spMkLst>
            <pc:docMk/>
            <pc:sldMasterMk cId="405419972" sldId="2147483660"/>
            <ac:spMk id="3" creationId="{00000000-0000-0000-0000-000000000000}"/>
          </ac:spMkLst>
        </pc:spChg>
        <pc:spChg chg="mod">
          <ac:chgData name="Mike Birch" userId="d6f2f289-e82a-4969-9728-83379bd674bb" providerId="ADAL" clId="{0F29D29E-654E-45CB-B7D1-51CC617884D6}" dt="2025-06-12T10:27:21.957" v="0"/>
          <ac:spMkLst>
            <pc:docMk/>
            <pc:sldMasterMk cId="405419972" sldId="2147483660"/>
            <ac:spMk id="4" creationId="{00000000-0000-0000-0000-000000000000}"/>
          </ac:spMkLst>
        </pc:spChg>
        <pc:spChg chg="mod">
          <ac:chgData name="Mike Birch" userId="d6f2f289-e82a-4969-9728-83379bd674bb" providerId="ADAL" clId="{0F29D29E-654E-45CB-B7D1-51CC617884D6}" dt="2025-06-12T10:27:21.957" v="0"/>
          <ac:spMkLst>
            <pc:docMk/>
            <pc:sldMasterMk cId="405419972" sldId="2147483660"/>
            <ac:spMk id="5" creationId="{00000000-0000-0000-0000-000000000000}"/>
          </ac:spMkLst>
        </pc:spChg>
        <pc:spChg chg="mod">
          <ac:chgData name="Mike Birch" userId="d6f2f289-e82a-4969-9728-83379bd674bb" providerId="ADAL" clId="{0F29D29E-654E-45CB-B7D1-51CC617884D6}" dt="2025-06-12T10:27:21.957" v="0"/>
          <ac:spMkLst>
            <pc:docMk/>
            <pc:sldMasterMk cId="405419972" sldId="2147483660"/>
            <ac:spMk id="6" creationId="{00000000-0000-0000-0000-000000000000}"/>
          </ac:spMkLst>
        </pc:spChg>
        <pc:sldLayoutChg chg="modSp">
          <pc:chgData name="Mike Birch" userId="d6f2f289-e82a-4969-9728-83379bd674bb" providerId="ADAL" clId="{0F29D29E-654E-45CB-B7D1-51CC617884D6}" dt="2025-06-12T10:27:21.957" v="0"/>
          <pc:sldLayoutMkLst>
            <pc:docMk/>
            <pc:sldMasterMk cId="405419972" sldId="2147483660"/>
            <pc:sldLayoutMk cId="296675289" sldId="2147483661"/>
          </pc:sldLayoutMkLst>
          <pc:spChg chg="mod">
            <ac:chgData name="Mike Birch" userId="d6f2f289-e82a-4969-9728-83379bd674bb" providerId="ADAL" clId="{0F29D29E-654E-45CB-B7D1-51CC617884D6}" dt="2025-06-12T10:27:21.957" v="0"/>
            <ac:spMkLst>
              <pc:docMk/>
              <pc:sldMasterMk cId="405419972" sldId="2147483660"/>
              <pc:sldLayoutMk cId="296675289" sldId="2147483661"/>
              <ac:spMk id="2" creationId="{00000000-0000-0000-0000-000000000000}"/>
            </ac:spMkLst>
          </pc:spChg>
          <pc:spChg chg="mod">
            <ac:chgData name="Mike Birch" userId="d6f2f289-e82a-4969-9728-83379bd674bb" providerId="ADAL" clId="{0F29D29E-654E-45CB-B7D1-51CC617884D6}" dt="2025-06-12T10:27:21.957" v="0"/>
            <ac:spMkLst>
              <pc:docMk/>
              <pc:sldMasterMk cId="405419972" sldId="2147483660"/>
              <pc:sldLayoutMk cId="296675289" sldId="2147483661"/>
              <ac:spMk id="3" creationId="{00000000-0000-0000-0000-000000000000}"/>
            </ac:spMkLst>
          </pc:spChg>
        </pc:sldLayoutChg>
        <pc:sldLayoutChg chg="modSp">
          <pc:chgData name="Mike Birch" userId="d6f2f289-e82a-4969-9728-83379bd674bb" providerId="ADAL" clId="{0F29D29E-654E-45CB-B7D1-51CC617884D6}" dt="2025-06-12T10:27:21.957" v="0"/>
          <pc:sldLayoutMkLst>
            <pc:docMk/>
            <pc:sldMasterMk cId="405419972" sldId="2147483660"/>
            <pc:sldLayoutMk cId="1811467367" sldId="2147483663"/>
          </pc:sldLayoutMkLst>
          <pc:spChg chg="mod">
            <ac:chgData name="Mike Birch" userId="d6f2f289-e82a-4969-9728-83379bd674bb" providerId="ADAL" clId="{0F29D29E-654E-45CB-B7D1-51CC617884D6}" dt="2025-06-12T10:27:21.957" v="0"/>
            <ac:spMkLst>
              <pc:docMk/>
              <pc:sldMasterMk cId="405419972" sldId="2147483660"/>
              <pc:sldLayoutMk cId="1811467367" sldId="2147483663"/>
              <ac:spMk id="2" creationId="{00000000-0000-0000-0000-000000000000}"/>
            </ac:spMkLst>
          </pc:spChg>
          <pc:spChg chg="mod">
            <ac:chgData name="Mike Birch" userId="d6f2f289-e82a-4969-9728-83379bd674bb" providerId="ADAL" clId="{0F29D29E-654E-45CB-B7D1-51CC617884D6}" dt="2025-06-12T10:27:21.957" v="0"/>
            <ac:spMkLst>
              <pc:docMk/>
              <pc:sldMasterMk cId="405419972" sldId="2147483660"/>
              <pc:sldLayoutMk cId="1811467367" sldId="2147483663"/>
              <ac:spMk id="3" creationId="{00000000-0000-0000-0000-000000000000}"/>
            </ac:spMkLst>
          </pc:spChg>
        </pc:sldLayoutChg>
        <pc:sldLayoutChg chg="modSp">
          <pc:chgData name="Mike Birch" userId="d6f2f289-e82a-4969-9728-83379bd674bb" providerId="ADAL" clId="{0F29D29E-654E-45CB-B7D1-51CC617884D6}" dt="2025-06-12T10:27:21.957" v="0"/>
          <pc:sldLayoutMkLst>
            <pc:docMk/>
            <pc:sldMasterMk cId="405419972" sldId="2147483660"/>
            <pc:sldLayoutMk cId="3240790722" sldId="2147483664"/>
          </pc:sldLayoutMkLst>
          <pc:spChg chg="mod">
            <ac:chgData name="Mike Birch" userId="d6f2f289-e82a-4969-9728-83379bd674bb" providerId="ADAL" clId="{0F29D29E-654E-45CB-B7D1-51CC617884D6}" dt="2025-06-12T10:27:21.957" v="0"/>
            <ac:spMkLst>
              <pc:docMk/>
              <pc:sldMasterMk cId="405419972" sldId="2147483660"/>
              <pc:sldLayoutMk cId="3240790722" sldId="2147483664"/>
              <ac:spMk id="3" creationId="{00000000-0000-0000-0000-000000000000}"/>
            </ac:spMkLst>
          </pc:spChg>
          <pc:spChg chg="mod">
            <ac:chgData name="Mike Birch" userId="d6f2f289-e82a-4969-9728-83379bd674bb" providerId="ADAL" clId="{0F29D29E-654E-45CB-B7D1-51CC617884D6}" dt="2025-06-12T10:27:21.957" v="0"/>
            <ac:spMkLst>
              <pc:docMk/>
              <pc:sldMasterMk cId="405419972" sldId="2147483660"/>
              <pc:sldLayoutMk cId="3240790722" sldId="2147483664"/>
              <ac:spMk id="4" creationId="{00000000-0000-0000-0000-000000000000}"/>
            </ac:spMkLst>
          </pc:spChg>
        </pc:sldLayoutChg>
        <pc:sldLayoutChg chg="modSp">
          <pc:chgData name="Mike Birch" userId="d6f2f289-e82a-4969-9728-83379bd674bb" providerId="ADAL" clId="{0F29D29E-654E-45CB-B7D1-51CC617884D6}" dt="2025-06-12T10:27:21.957" v="0"/>
          <pc:sldLayoutMkLst>
            <pc:docMk/>
            <pc:sldMasterMk cId="405419972" sldId="2147483660"/>
            <pc:sldLayoutMk cId="3243853011" sldId="2147483665"/>
          </pc:sldLayoutMkLst>
          <pc:spChg chg="mod">
            <ac:chgData name="Mike Birch" userId="d6f2f289-e82a-4969-9728-83379bd674bb" providerId="ADAL" clId="{0F29D29E-654E-45CB-B7D1-51CC617884D6}" dt="2025-06-12T10:27:21.957" v="0"/>
            <ac:spMkLst>
              <pc:docMk/>
              <pc:sldMasterMk cId="405419972" sldId="2147483660"/>
              <pc:sldLayoutMk cId="3243853011" sldId="2147483665"/>
              <ac:spMk id="2" creationId="{00000000-0000-0000-0000-000000000000}"/>
            </ac:spMkLst>
          </pc:spChg>
          <pc:spChg chg="mod">
            <ac:chgData name="Mike Birch" userId="d6f2f289-e82a-4969-9728-83379bd674bb" providerId="ADAL" clId="{0F29D29E-654E-45CB-B7D1-51CC617884D6}" dt="2025-06-12T10:27:21.957" v="0"/>
            <ac:spMkLst>
              <pc:docMk/>
              <pc:sldMasterMk cId="405419972" sldId="2147483660"/>
              <pc:sldLayoutMk cId="3243853011" sldId="2147483665"/>
              <ac:spMk id="3" creationId="{00000000-0000-0000-0000-000000000000}"/>
            </ac:spMkLst>
          </pc:spChg>
          <pc:spChg chg="mod">
            <ac:chgData name="Mike Birch" userId="d6f2f289-e82a-4969-9728-83379bd674bb" providerId="ADAL" clId="{0F29D29E-654E-45CB-B7D1-51CC617884D6}" dt="2025-06-12T10:27:21.957" v="0"/>
            <ac:spMkLst>
              <pc:docMk/>
              <pc:sldMasterMk cId="405419972" sldId="2147483660"/>
              <pc:sldLayoutMk cId="3243853011" sldId="2147483665"/>
              <ac:spMk id="4" creationId="{00000000-0000-0000-0000-000000000000}"/>
            </ac:spMkLst>
          </pc:spChg>
          <pc:spChg chg="mod">
            <ac:chgData name="Mike Birch" userId="d6f2f289-e82a-4969-9728-83379bd674bb" providerId="ADAL" clId="{0F29D29E-654E-45CB-B7D1-51CC617884D6}" dt="2025-06-12T10:27:21.957" v="0"/>
            <ac:spMkLst>
              <pc:docMk/>
              <pc:sldMasterMk cId="405419972" sldId="2147483660"/>
              <pc:sldLayoutMk cId="3243853011" sldId="2147483665"/>
              <ac:spMk id="5" creationId="{00000000-0000-0000-0000-000000000000}"/>
            </ac:spMkLst>
          </pc:spChg>
          <pc:spChg chg="mod">
            <ac:chgData name="Mike Birch" userId="d6f2f289-e82a-4969-9728-83379bd674bb" providerId="ADAL" clId="{0F29D29E-654E-45CB-B7D1-51CC617884D6}" dt="2025-06-12T10:27:21.957" v="0"/>
            <ac:spMkLst>
              <pc:docMk/>
              <pc:sldMasterMk cId="405419972" sldId="2147483660"/>
              <pc:sldLayoutMk cId="3243853011" sldId="2147483665"/>
              <ac:spMk id="6" creationId="{00000000-0000-0000-0000-000000000000}"/>
            </ac:spMkLst>
          </pc:spChg>
        </pc:sldLayoutChg>
        <pc:sldLayoutChg chg="modSp">
          <pc:chgData name="Mike Birch" userId="d6f2f289-e82a-4969-9728-83379bd674bb" providerId="ADAL" clId="{0F29D29E-654E-45CB-B7D1-51CC617884D6}" dt="2025-06-12T10:27:21.957" v="0"/>
          <pc:sldLayoutMkLst>
            <pc:docMk/>
            <pc:sldMasterMk cId="405419972" sldId="2147483660"/>
            <pc:sldLayoutMk cId="2603952935" sldId="2147483668"/>
          </pc:sldLayoutMkLst>
          <pc:spChg chg="mod">
            <ac:chgData name="Mike Birch" userId="d6f2f289-e82a-4969-9728-83379bd674bb" providerId="ADAL" clId="{0F29D29E-654E-45CB-B7D1-51CC617884D6}" dt="2025-06-12T10:27:21.957" v="0"/>
            <ac:spMkLst>
              <pc:docMk/>
              <pc:sldMasterMk cId="405419972" sldId="2147483660"/>
              <pc:sldLayoutMk cId="2603952935" sldId="2147483668"/>
              <ac:spMk id="2" creationId="{00000000-0000-0000-0000-000000000000}"/>
            </ac:spMkLst>
          </pc:spChg>
          <pc:spChg chg="mod">
            <ac:chgData name="Mike Birch" userId="d6f2f289-e82a-4969-9728-83379bd674bb" providerId="ADAL" clId="{0F29D29E-654E-45CB-B7D1-51CC617884D6}" dt="2025-06-12T10:27:21.957" v="0"/>
            <ac:spMkLst>
              <pc:docMk/>
              <pc:sldMasterMk cId="405419972" sldId="2147483660"/>
              <pc:sldLayoutMk cId="2603952935" sldId="2147483668"/>
              <ac:spMk id="3" creationId="{00000000-0000-0000-0000-000000000000}"/>
            </ac:spMkLst>
          </pc:spChg>
          <pc:spChg chg="mod">
            <ac:chgData name="Mike Birch" userId="d6f2f289-e82a-4969-9728-83379bd674bb" providerId="ADAL" clId="{0F29D29E-654E-45CB-B7D1-51CC617884D6}" dt="2025-06-12T10:27:21.957" v="0"/>
            <ac:spMkLst>
              <pc:docMk/>
              <pc:sldMasterMk cId="405419972" sldId="2147483660"/>
              <pc:sldLayoutMk cId="2603952935" sldId="2147483668"/>
              <ac:spMk id="4" creationId="{00000000-0000-0000-0000-000000000000}"/>
            </ac:spMkLst>
          </pc:spChg>
        </pc:sldLayoutChg>
        <pc:sldLayoutChg chg="modSp">
          <pc:chgData name="Mike Birch" userId="d6f2f289-e82a-4969-9728-83379bd674bb" providerId="ADAL" clId="{0F29D29E-654E-45CB-B7D1-51CC617884D6}" dt="2025-06-12T10:27:21.957" v="0"/>
          <pc:sldLayoutMkLst>
            <pc:docMk/>
            <pc:sldMasterMk cId="405419972" sldId="2147483660"/>
            <pc:sldLayoutMk cId="3682018875" sldId="2147483669"/>
          </pc:sldLayoutMkLst>
          <pc:spChg chg="mod">
            <ac:chgData name="Mike Birch" userId="d6f2f289-e82a-4969-9728-83379bd674bb" providerId="ADAL" clId="{0F29D29E-654E-45CB-B7D1-51CC617884D6}" dt="2025-06-12T10:27:21.957" v="0"/>
            <ac:spMkLst>
              <pc:docMk/>
              <pc:sldMasterMk cId="405419972" sldId="2147483660"/>
              <pc:sldLayoutMk cId="3682018875" sldId="2147483669"/>
              <ac:spMk id="2" creationId="{00000000-0000-0000-0000-000000000000}"/>
            </ac:spMkLst>
          </pc:spChg>
          <pc:spChg chg="mod">
            <ac:chgData name="Mike Birch" userId="d6f2f289-e82a-4969-9728-83379bd674bb" providerId="ADAL" clId="{0F29D29E-654E-45CB-B7D1-51CC617884D6}" dt="2025-06-12T10:27:21.957" v="0"/>
            <ac:spMkLst>
              <pc:docMk/>
              <pc:sldMasterMk cId="405419972" sldId="2147483660"/>
              <pc:sldLayoutMk cId="3682018875" sldId="2147483669"/>
              <ac:spMk id="3" creationId="{00000000-0000-0000-0000-000000000000}"/>
            </ac:spMkLst>
          </pc:spChg>
          <pc:spChg chg="mod">
            <ac:chgData name="Mike Birch" userId="d6f2f289-e82a-4969-9728-83379bd674bb" providerId="ADAL" clId="{0F29D29E-654E-45CB-B7D1-51CC617884D6}" dt="2025-06-12T10:27:21.957" v="0"/>
            <ac:spMkLst>
              <pc:docMk/>
              <pc:sldMasterMk cId="405419972" sldId="2147483660"/>
              <pc:sldLayoutMk cId="3682018875" sldId="2147483669"/>
              <ac:spMk id="4" creationId="{00000000-0000-0000-0000-000000000000}"/>
            </ac:spMkLst>
          </pc:spChg>
        </pc:sldLayoutChg>
        <pc:sldLayoutChg chg="modSp">
          <pc:chgData name="Mike Birch" userId="d6f2f289-e82a-4969-9728-83379bd674bb" providerId="ADAL" clId="{0F29D29E-654E-45CB-B7D1-51CC617884D6}" dt="2025-06-12T10:27:21.957" v="0"/>
          <pc:sldLayoutMkLst>
            <pc:docMk/>
            <pc:sldMasterMk cId="405419972" sldId="2147483660"/>
            <pc:sldLayoutMk cId="1374338936" sldId="2147483671"/>
          </pc:sldLayoutMkLst>
          <pc:spChg chg="mod">
            <ac:chgData name="Mike Birch" userId="d6f2f289-e82a-4969-9728-83379bd674bb" providerId="ADAL" clId="{0F29D29E-654E-45CB-B7D1-51CC617884D6}" dt="2025-06-12T10:27:21.957" v="0"/>
            <ac:spMkLst>
              <pc:docMk/>
              <pc:sldMasterMk cId="405419972" sldId="2147483660"/>
              <pc:sldLayoutMk cId="1374338936" sldId="2147483671"/>
              <ac:spMk id="2" creationId="{00000000-0000-0000-0000-000000000000}"/>
            </ac:spMkLst>
          </pc:spChg>
          <pc:spChg chg="mod">
            <ac:chgData name="Mike Birch" userId="d6f2f289-e82a-4969-9728-83379bd674bb" providerId="ADAL" clId="{0F29D29E-654E-45CB-B7D1-51CC617884D6}" dt="2025-06-12T10:27:21.957" v="0"/>
            <ac:spMkLst>
              <pc:docMk/>
              <pc:sldMasterMk cId="405419972" sldId="2147483660"/>
              <pc:sldLayoutMk cId="1374338936" sldId="2147483671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995312"/>
            <a:ext cx="13817600" cy="4244622"/>
          </a:xfrm>
        </p:spPr>
        <p:txBody>
          <a:bodyPr anchor="b"/>
          <a:lstStyle>
            <a:lvl1pPr algn="ctr">
              <a:defRPr sz="106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0" y="6403623"/>
            <a:ext cx="12192000" cy="2943577"/>
          </a:xfrm>
        </p:spPr>
        <p:txBody>
          <a:bodyPr/>
          <a:lstStyle>
            <a:lvl1pPr marL="0" indent="0" algn="ctr">
              <a:buNone/>
              <a:defRPr sz="4267"/>
            </a:lvl1pPr>
            <a:lvl2pPr marL="812810" indent="0" algn="ctr">
              <a:buNone/>
              <a:defRPr sz="3556"/>
            </a:lvl2pPr>
            <a:lvl3pPr marL="1625620" indent="0" algn="ctr">
              <a:buNone/>
              <a:defRPr sz="3200"/>
            </a:lvl3pPr>
            <a:lvl4pPr marL="2438430" indent="0" algn="ctr">
              <a:buNone/>
              <a:defRPr sz="2844"/>
            </a:lvl4pPr>
            <a:lvl5pPr marL="3251241" indent="0" algn="ctr">
              <a:buNone/>
              <a:defRPr sz="2844"/>
            </a:lvl5pPr>
            <a:lvl6pPr marL="4064051" indent="0" algn="ctr">
              <a:buNone/>
              <a:defRPr sz="2844"/>
            </a:lvl6pPr>
            <a:lvl7pPr marL="4876861" indent="0" algn="ctr">
              <a:buNone/>
              <a:defRPr sz="2844"/>
            </a:lvl7pPr>
            <a:lvl8pPr marL="5689671" indent="0" algn="ctr">
              <a:buNone/>
              <a:defRPr sz="2844"/>
            </a:lvl8pPr>
            <a:lvl9pPr marL="6502481" indent="0" algn="ctr">
              <a:buNone/>
              <a:defRPr sz="28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47762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20455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33201" y="649111"/>
            <a:ext cx="3505200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1" y="649111"/>
            <a:ext cx="10312400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86778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56579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134" y="3039537"/>
            <a:ext cx="14020800" cy="5071532"/>
          </a:xfrm>
        </p:spPr>
        <p:txBody>
          <a:bodyPr anchor="b"/>
          <a:lstStyle>
            <a:lvl1pPr>
              <a:defRPr sz="106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9134" y="8159048"/>
            <a:ext cx="14020800" cy="2666999"/>
          </a:xfrm>
        </p:spPr>
        <p:txBody>
          <a:bodyPr/>
          <a:lstStyle>
            <a:lvl1pPr marL="0" indent="0">
              <a:buNone/>
              <a:defRPr sz="4267">
                <a:solidFill>
                  <a:schemeClr val="tx1"/>
                </a:solidFill>
              </a:defRPr>
            </a:lvl1pPr>
            <a:lvl2pPr marL="812810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05949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3245556"/>
            <a:ext cx="690880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3245556"/>
            <a:ext cx="690880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95486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649114"/>
            <a:ext cx="14020800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719" y="2988734"/>
            <a:ext cx="6877049" cy="1464732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9719" y="4453467"/>
            <a:ext cx="6877049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29601" y="2988734"/>
            <a:ext cx="6910917" cy="1464732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9601" y="4453467"/>
            <a:ext cx="6910917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06443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96722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62717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812800"/>
            <a:ext cx="524298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0917" y="1755425"/>
            <a:ext cx="8229600" cy="8664222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7"/>
            </a:lvl3pPr>
            <a:lvl4pPr>
              <a:defRPr sz="3556"/>
            </a:lvl4pPr>
            <a:lvl5pPr>
              <a:defRPr sz="3556"/>
            </a:lvl5pPr>
            <a:lvl6pPr>
              <a:defRPr sz="3556"/>
            </a:lvl6pPr>
            <a:lvl7pPr>
              <a:defRPr sz="3556"/>
            </a:lvl7pPr>
            <a:lvl8pPr>
              <a:defRPr sz="3556"/>
            </a:lvl8pPr>
            <a:lvl9pPr>
              <a:defRPr sz="35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7" y="3657600"/>
            <a:ext cx="524298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7995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812800"/>
            <a:ext cx="524298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0917" y="1755425"/>
            <a:ext cx="8229600" cy="8664222"/>
          </a:xfrm>
        </p:spPr>
        <p:txBody>
          <a:bodyPr anchor="t"/>
          <a:lstStyle>
            <a:lvl1pPr marL="0" indent="0">
              <a:buNone/>
              <a:defRPr sz="5689"/>
            </a:lvl1pPr>
            <a:lvl2pPr marL="812810" indent="0">
              <a:buNone/>
              <a:defRPr sz="4978"/>
            </a:lvl2pPr>
            <a:lvl3pPr marL="1625620" indent="0">
              <a:buNone/>
              <a:defRPr sz="4267"/>
            </a:lvl3pPr>
            <a:lvl4pPr marL="2438430" indent="0">
              <a:buNone/>
              <a:defRPr sz="3556"/>
            </a:lvl4pPr>
            <a:lvl5pPr marL="3251241" indent="0">
              <a:buNone/>
              <a:defRPr sz="3556"/>
            </a:lvl5pPr>
            <a:lvl6pPr marL="4064051" indent="0">
              <a:buNone/>
              <a:defRPr sz="3556"/>
            </a:lvl6pPr>
            <a:lvl7pPr marL="4876861" indent="0">
              <a:buNone/>
              <a:defRPr sz="3556"/>
            </a:lvl7pPr>
            <a:lvl8pPr marL="5689671" indent="0">
              <a:buNone/>
              <a:defRPr sz="3556"/>
            </a:lvl8pPr>
            <a:lvl9pPr marL="6502481" indent="0">
              <a:buNone/>
              <a:defRPr sz="355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7" y="3657600"/>
            <a:ext cx="524298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61209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600" y="649114"/>
            <a:ext cx="14020800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600" y="3245556"/>
            <a:ext cx="14020800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600" y="11300181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CF062-5347-47EB-92EA-303D84456B10}" type="datetimeFigureOut">
              <a:rPr lang="es-ES_tradnl" smtClean="0"/>
              <a:t>12/06/2025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4800" y="11300181"/>
            <a:ext cx="54864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11300181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57910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625620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05" indent="-406405" algn="l" defTabSz="1625620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1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2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83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4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45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26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07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88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1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2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3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4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05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86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67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48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rthur Terry School | Sutton Coldfield">
            <a:extLst>
              <a:ext uri="{FF2B5EF4-FFF2-40B4-BE49-F238E27FC236}">
                <a16:creationId xmlns:a16="http://schemas.microsoft.com/office/drawing/2014/main" id="{C5E00C97-D9A4-DB12-36AB-BD331F7E6A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135" y="-74755"/>
            <a:ext cx="4334901" cy="4334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B7B9ECD-EC70-9CBC-88DD-495D8B06DF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063384"/>
              </p:ext>
            </p:extLst>
          </p:nvPr>
        </p:nvGraphicFramePr>
        <p:xfrm>
          <a:off x="2811205" y="3449548"/>
          <a:ext cx="10633587" cy="5292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8918">
                  <a:extLst>
                    <a:ext uri="{9D8B030D-6E8A-4147-A177-3AD203B41FA5}">
                      <a16:colId xmlns:a16="http://schemas.microsoft.com/office/drawing/2014/main" val="2036793826"/>
                    </a:ext>
                  </a:extLst>
                </a:gridCol>
                <a:gridCol w="7154669">
                  <a:extLst>
                    <a:ext uri="{9D8B030D-6E8A-4147-A177-3AD203B41FA5}">
                      <a16:colId xmlns:a16="http://schemas.microsoft.com/office/drawing/2014/main" val="2363551635"/>
                    </a:ext>
                  </a:extLst>
                </a:gridCol>
              </a:tblGrid>
              <a:tr h="535318">
                <a:tc>
                  <a:txBody>
                    <a:bodyPr/>
                    <a:lstStyle/>
                    <a:p>
                      <a:r>
                        <a:rPr lang="es-ES_tradnl" sz="1600" dirty="0" err="1">
                          <a:solidFill>
                            <a:schemeClr val="tx1"/>
                          </a:solidFill>
                        </a:rPr>
                        <a:t>Exam</a:t>
                      </a:r>
                      <a:r>
                        <a:rPr lang="es-ES_tradnl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_tradnl" sz="1600" dirty="0" err="1">
                          <a:solidFill>
                            <a:schemeClr val="tx1"/>
                          </a:solidFill>
                        </a:rPr>
                        <a:t>Board</a:t>
                      </a:r>
                      <a:endParaRPr lang="es-ES_tradnl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 err="1">
                          <a:solidFill>
                            <a:schemeClr val="tx1"/>
                          </a:solidFill>
                        </a:rPr>
                        <a:t>Edexcel</a:t>
                      </a:r>
                      <a:endParaRPr lang="es-ES_tradnl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2184901"/>
                  </a:ext>
                </a:extLst>
              </a:tr>
              <a:tr h="2816592">
                <a:tc>
                  <a:txBody>
                    <a:bodyPr/>
                    <a:lstStyle/>
                    <a:p>
                      <a:r>
                        <a:rPr lang="en-GB" sz="1600" b="1" noProof="0" dirty="0"/>
                        <a:t>Breakdown of Exams: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noProof="0" dirty="0"/>
                        <a:t>Paper 1 – </a:t>
                      </a:r>
                      <a:r>
                        <a:rPr lang="en-GB" sz="16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Marketing, people and global businesses</a:t>
                      </a:r>
                      <a:endParaRPr lang="en-GB" sz="1600" noProof="0" dirty="0"/>
                    </a:p>
                    <a:p>
                      <a:r>
                        <a:rPr lang="en-GB" sz="1600" noProof="0" dirty="0"/>
                        <a:t>35%, 2hrs</a:t>
                      </a:r>
                    </a:p>
                    <a:p>
                      <a:endParaRPr lang="en-GB" sz="1600" noProof="0" dirty="0"/>
                    </a:p>
                    <a:p>
                      <a:r>
                        <a:rPr lang="en-GB" sz="1600" noProof="0" dirty="0"/>
                        <a:t>Paper 2 – </a:t>
                      </a:r>
                      <a:r>
                        <a:rPr lang="en-GB" sz="16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Business activities, decisions and strategy</a:t>
                      </a:r>
                      <a:r>
                        <a:rPr lang="en-GB" sz="1600" noProof="0" dirty="0"/>
                        <a:t> </a:t>
                      </a:r>
                    </a:p>
                    <a:p>
                      <a:r>
                        <a:rPr lang="en-GB" sz="1600" noProof="0" dirty="0"/>
                        <a:t>35%, 2hrs</a:t>
                      </a:r>
                    </a:p>
                    <a:p>
                      <a:endParaRPr lang="en-GB" sz="1600" noProof="0" dirty="0"/>
                    </a:p>
                    <a:p>
                      <a:r>
                        <a:rPr lang="en-GB" sz="1600" noProof="0" dirty="0"/>
                        <a:t>Paper 3 – </a:t>
                      </a:r>
                      <a:r>
                        <a:rPr lang="en-GB" sz="16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Investigating business in a competitive environment</a:t>
                      </a:r>
                    </a:p>
                    <a:p>
                      <a:r>
                        <a:rPr lang="en-GB" sz="1600" noProof="0" dirty="0"/>
                        <a:t>30%, 2hrs</a:t>
                      </a:r>
                    </a:p>
                    <a:p>
                      <a:endParaRPr lang="en-GB" sz="1600" noProof="0" dirty="0"/>
                    </a:p>
                    <a:p>
                      <a:r>
                        <a:rPr lang="en-GB" sz="1600" noProof="0" dirty="0"/>
                        <a:t>All papers are 100 marks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18347"/>
                  </a:ext>
                </a:extLst>
              </a:tr>
              <a:tr h="916241">
                <a:tc>
                  <a:txBody>
                    <a:bodyPr/>
                    <a:lstStyle/>
                    <a:p>
                      <a:r>
                        <a:rPr lang="en-GB" sz="1600" b="1" noProof="0" dirty="0"/>
                        <a:t>Required Books: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Tutor2U: Knowledge Book for Edexcel A-Level Business</a:t>
                      </a:r>
                    </a:p>
                    <a:p>
                      <a:endParaRPr lang="en-GB" sz="16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Tutor2U: Calculation Practice Book for Edexcel A-Level Business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7944860"/>
                  </a:ext>
                </a:extLst>
              </a:tr>
              <a:tr h="1024753">
                <a:tc>
                  <a:txBody>
                    <a:bodyPr/>
                    <a:lstStyle/>
                    <a:p>
                      <a:r>
                        <a:rPr lang="en-GB" sz="1600" b="1" noProof="0" dirty="0"/>
                        <a:t>Subject Specific Equipment Needed: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noProof="0" dirty="0"/>
                        <a:t>Calculator, ruler, pencil and a charged iPad will be required for lessons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9596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02ED29A-989C-33E9-6FEE-7A0E027A6A26}"/>
              </a:ext>
            </a:extLst>
          </p:cNvPr>
          <p:cNvSpPr txBox="1"/>
          <p:nvPr/>
        </p:nvSpPr>
        <p:spPr>
          <a:xfrm>
            <a:off x="5866255" y="2365449"/>
            <a:ext cx="45234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200" b="1" u="sng" dirty="0"/>
              <a:t>At a </a:t>
            </a:r>
            <a:r>
              <a:rPr lang="es-ES_tradnl" sz="2200" b="1" u="sng" dirty="0" err="1"/>
              <a:t>glance</a:t>
            </a:r>
            <a:r>
              <a:rPr lang="es-ES_tradnl" sz="2200" b="1" u="sng" dirty="0"/>
              <a:t> guide </a:t>
            </a:r>
            <a:r>
              <a:rPr lang="es-ES_tradnl" sz="2200" b="1" u="sng" dirty="0" err="1"/>
              <a:t>to</a:t>
            </a:r>
            <a:r>
              <a:rPr lang="es-ES_tradnl" sz="2200" b="1" u="sng" dirty="0"/>
              <a:t> Business A </a:t>
            </a:r>
            <a:r>
              <a:rPr lang="es-ES_tradnl" sz="2200" b="1" u="sng" dirty="0" err="1"/>
              <a:t>Level</a:t>
            </a:r>
            <a:r>
              <a:rPr lang="es-ES_tradnl" sz="2200" b="1" u="sng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254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ADD2D94C3FFE41A3F03A13ABB9A1B2" ma:contentTypeVersion="23" ma:contentTypeDescription="Create a new document." ma:contentTypeScope="" ma:versionID="b9d286788a20efe6f0d26d714ba34032">
  <xsd:schema xmlns:xsd="http://www.w3.org/2001/XMLSchema" xmlns:xs="http://www.w3.org/2001/XMLSchema" xmlns:p="http://schemas.microsoft.com/office/2006/metadata/properties" xmlns:ns2="e35e47f2-9d33-4761-bf52-98501c6e801b" xmlns:ns3="bb465be6-c9d2-4c7a-923d-441c835b559f" targetNamespace="http://schemas.microsoft.com/office/2006/metadata/properties" ma:root="true" ma:fieldsID="77c0a5101481ce0b3f1dab88e4045f81" ns2:_="" ns3:_="">
    <xsd:import namespace="e35e47f2-9d33-4761-bf52-98501c6e801b"/>
    <xsd:import namespace="bb465be6-c9d2-4c7a-923d-441c835b55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MediaServiceOCR" minOccurs="0"/>
                <xsd:element ref="ns2:lcf76f155ced4ddcb4097134ff3c332f" minOccurs="0"/>
                <xsd:element ref="ns2:MediaServiceSearchProperties" minOccurs="0"/>
                <xsd:element ref="ns2:MediaServiceLocation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5e47f2-9d33-4761-bf52-98501c6e80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f00f207-be6b-470e-b693-e09bcb7723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465be6-c9d2-4c7a-923d-441c835b559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1d71d769-45a9-4778-8f43-ee8a21f149d3}" ma:internalName="TaxCatchAll" ma:showField="CatchAllData" ma:web="bb465be6-c9d2-4c7a-923d-441c835b55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b465be6-c9d2-4c7a-923d-441c835b559f" xsi:nil="true"/>
    <lcf76f155ced4ddcb4097134ff3c332f xmlns="e35e47f2-9d33-4761-bf52-98501c6e801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ECEE1BA-BA62-414C-B9DD-CFF4712CEBD2}"/>
</file>

<file path=customXml/itemProps2.xml><?xml version="1.0" encoding="utf-8"?>
<ds:datastoreItem xmlns:ds="http://schemas.openxmlformats.org/officeDocument/2006/customXml" ds:itemID="{6769A538-046C-4203-B648-35032E5AB3B0}"/>
</file>

<file path=customXml/itemProps3.xml><?xml version="1.0" encoding="utf-8"?>
<ds:datastoreItem xmlns:ds="http://schemas.openxmlformats.org/officeDocument/2006/customXml" ds:itemID="{CED66A96-A07A-4303-B0EE-E9B83A0238E2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</TotalTime>
  <Words>95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Reade</dc:creator>
  <cp:lastModifiedBy>Mike Birch</cp:lastModifiedBy>
  <cp:revision>1</cp:revision>
  <dcterms:created xsi:type="dcterms:W3CDTF">2024-06-12T15:44:57Z</dcterms:created>
  <dcterms:modified xsi:type="dcterms:W3CDTF">2025-06-12T10:29:37Z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0x01010010ADD2D94C3FFE41A3F03A13ABB9A1B2</vt:lpwstr>
  </property>
</Properties>
</file>